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1"/>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8" autoAdjust="0"/>
    <p:restoredTop sz="94660"/>
  </p:normalViewPr>
  <p:slideViewPr>
    <p:cSldViewPr snapToGrid="0">
      <p:cViewPr varScale="1">
        <p:scale>
          <a:sx n="67" d="100"/>
          <a:sy n="67" d="100"/>
        </p:scale>
        <p:origin x="50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7CB6DD8F-8D1C-4D83-A0A2-432581723585}"/>
    <pc:docChg chg="undo custSel modSld">
      <pc:chgData name="GOMEZ, Paula" userId="c93cf399-3ed7-4230-9282-8831e3fe5ae7" providerId="ADAL" clId="{7CB6DD8F-8D1C-4D83-A0A2-432581723585}" dt="2023-01-24T13:25:28.967" v="87" actId="1076"/>
      <pc:docMkLst>
        <pc:docMk/>
      </pc:docMkLst>
      <pc:sldChg chg="modSp mod">
        <pc:chgData name="GOMEZ, Paula" userId="c93cf399-3ed7-4230-9282-8831e3fe5ae7" providerId="ADAL" clId="{7CB6DD8F-8D1C-4D83-A0A2-432581723585}" dt="2023-01-24T13:20:55.424" v="0" actId="1076"/>
        <pc:sldMkLst>
          <pc:docMk/>
          <pc:sldMk cId="0" sldId="256"/>
        </pc:sldMkLst>
        <pc:spChg chg="mod">
          <ac:chgData name="GOMEZ, Paula" userId="c93cf399-3ed7-4230-9282-8831e3fe5ae7" providerId="ADAL" clId="{7CB6DD8F-8D1C-4D83-A0A2-432581723585}" dt="2023-01-24T13:20:55.424" v="0" actId="1076"/>
          <ac:spMkLst>
            <pc:docMk/>
            <pc:sldMk cId="0" sldId="256"/>
            <ac:spMk id="281" creationId="{00000000-0000-0000-0000-000000000000}"/>
          </ac:spMkLst>
        </pc:spChg>
      </pc:sldChg>
      <pc:sldChg chg="delSp modSp mod">
        <pc:chgData name="GOMEZ, Paula" userId="c93cf399-3ed7-4230-9282-8831e3fe5ae7" providerId="ADAL" clId="{7CB6DD8F-8D1C-4D83-A0A2-432581723585}" dt="2023-01-24T13:23:55.627" v="52" actId="20577"/>
        <pc:sldMkLst>
          <pc:docMk/>
          <pc:sldMk cId="0" sldId="257"/>
        </pc:sldMkLst>
        <pc:spChg chg="mod">
          <ac:chgData name="GOMEZ, Paula" userId="c93cf399-3ed7-4230-9282-8831e3fe5ae7" providerId="ADAL" clId="{7CB6DD8F-8D1C-4D83-A0A2-432581723585}" dt="2023-01-24T13:23:55.627" v="52" actId="20577"/>
          <ac:spMkLst>
            <pc:docMk/>
            <pc:sldMk cId="0" sldId="257"/>
            <ac:spMk id="285" creationId="{00000000-0000-0000-0000-000000000000}"/>
          </ac:spMkLst>
        </pc:spChg>
        <pc:spChg chg="del mod">
          <ac:chgData name="GOMEZ, Paula" userId="c93cf399-3ed7-4230-9282-8831e3fe5ae7" providerId="ADAL" clId="{7CB6DD8F-8D1C-4D83-A0A2-432581723585}" dt="2023-01-24T13:21:25.439" v="2" actId="478"/>
          <ac:spMkLst>
            <pc:docMk/>
            <pc:sldMk cId="0" sldId="257"/>
            <ac:spMk id="287" creationId="{00000000-0000-0000-0000-000000000000}"/>
          </ac:spMkLst>
        </pc:spChg>
      </pc:sldChg>
      <pc:sldChg chg="modSp mod">
        <pc:chgData name="GOMEZ, Paula" userId="c93cf399-3ed7-4230-9282-8831e3fe5ae7" providerId="ADAL" clId="{7CB6DD8F-8D1C-4D83-A0A2-432581723585}" dt="2023-01-24T13:21:54.918" v="17" actId="20577"/>
        <pc:sldMkLst>
          <pc:docMk/>
          <pc:sldMk cId="0" sldId="258"/>
        </pc:sldMkLst>
        <pc:spChg chg="mod">
          <ac:chgData name="GOMEZ, Paula" userId="c93cf399-3ed7-4230-9282-8831e3fe5ae7" providerId="ADAL" clId="{7CB6DD8F-8D1C-4D83-A0A2-432581723585}" dt="2023-01-24T13:21:54.918" v="17" actId="20577"/>
          <ac:spMkLst>
            <pc:docMk/>
            <pc:sldMk cId="0" sldId="258"/>
            <ac:spMk id="290" creationId="{00000000-0000-0000-0000-000000000000}"/>
          </ac:spMkLst>
        </pc:spChg>
      </pc:sldChg>
      <pc:sldChg chg="modSp mod">
        <pc:chgData name="GOMEZ, Paula" userId="c93cf399-3ed7-4230-9282-8831e3fe5ae7" providerId="ADAL" clId="{7CB6DD8F-8D1C-4D83-A0A2-432581723585}" dt="2023-01-24T13:22:20.601" v="19" actId="12"/>
        <pc:sldMkLst>
          <pc:docMk/>
          <pc:sldMk cId="0" sldId="260"/>
        </pc:sldMkLst>
        <pc:spChg chg="mod">
          <ac:chgData name="GOMEZ, Paula" userId="c93cf399-3ed7-4230-9282-8831e3fe5ae7" providerId="ADAL" clId="{7CB6DD8F-8D1C-4D83-A0A2-432581723585}" dt="2023-01-24T13:22:20.601" v="19" actId="12"/>
          <ac:spMkLst>
            <pc:docMk/>
            <pc:sldMk cId="0" sldId="260"/>
            <ac:spMk id="298" creationId="{00000000-0000-0000-0000-000000000000}"/>
          </ac:spMkLst>
        </pc:spChg>
      </pc:sldChg>
      <pc:sldChg chg="addSp delSp modSp mod modClrScheme chgLayout">
        <pc:chgData name="GOMEZ, Paula" userId="c93cf399-3ed7-4230-9282-8831e3fe5ae7" providerId="ADAL" clId="{7CB6DD8F-8D1C-4D83-A0A2-432581723585}" dt="2023-01-24T13:23:11.381" v="47" actId="20577"/>
        <pc:sldMkLst>
          <pc:docMk/>
          <pc:sldMk cId="0" sldId="261"/>
        </pc:sldMkLst>
        <pc:spChg chg="add mod ord">
          <ac:chgData name="GOMEZ, Paula" userId="c93cf399-3ed7-4230-9282-8831e3fe5ae7" providerId="ADAL" clId="{7CB6DD8F-8D1C-4D83-A0A2-432581723585}" dt="2023-01-24T13:23:11.381" v="47" actId="20577"/>
          <ac:spMkLst>
            <pc:docMk/>
            <pc:sldMk cId="0" sldId="261"/>
            <ac:spMk id="2" creationId="{3961921F-E201-424A-993D-0AF512150499}"/>
          </ac:spMkLst>
        </pc:spChg>
        <pc:spChg chg="add del mod ord">
          <ac:chgData name="GOMEZ, Paula" userId="c93cf399-3ed7-4230-9282-8831e3fe5ae7" providerId="ADAL" clId="{7CB6DD8F-8D1C-4D83-A0A2-432581723585}" dt="2023-01-24T13:22:59.457" v="21" actId="478"/>
          <ac:spMkLst>
            <pc:docMk/>
            <pc:sldMk cId="0" sldId="261"/>
            <ac:spMk id="3" creationId="{7E5EE6F4-8832-4E73-AF2E-62EBAA6608A6}"/>
          </ac:spMkLst>
        </pc:spChg>
      </pc:sldChg>
      <pc:sldChg chg="delSp modSp mod">
        <pc:chgData name="GOMEZ, Paula" userId="c93cf399-3ed7-4230-9282-8831e3fe5ae7" providerId="ADAL" clId="{7CB6DD8F-8D1C-4D83-A0A2-432581723585}" dt="2023-01-24T13:24:29.215" v="56" actId="1076"/>
        <pc:sldMkLst>
          <pc:docMk/>
          <pc:sldMk cId="0" sldId="263"/>
        </pc:sldMkLst>
        <pc:spChg chg="mod">
          <ac:chgData name="GOMEZ, Paula" userId="c93cf399-3ed7-4230-9282-8831e3fe5ae7" providerId="ADAL" clId="{7CB6DD8F-8D1C-4D83-A0A2-432581723585}" dt="2023-01-24T13:24:09.759" v="55" actId="20577"/>
          <ac:spMkLst>
            <pc:docMk/>
            <pc:sldMk cId="0" sldId="263"/>
            <ac:spMk id="305" creationId="{00000000-0000-0000-0000-000000000000}"/>
          </ac:spMkLst>
        </pc:spChg>
        <pc:spChg chg="mod">
          <ac:chgData name="GOMEZ, Paula" userId="c93cf399-3ed7-4230-9282-8831e3fe5ae7" providerId="ADAL" clId="{7CB6DD8F-8D1C-4D83-A0A2-432581723585}" dt="2023-01-24T13:24:29.215" v="56" actId="1076"/>
          <ac:spMkLst>
            <pc:docMk/>
            <pc:sldMk cId="0" sldId="263"/>
            <ac:spMk id="306" creationId="{00000000-0000-0000-0000-000000000000}"/>
          </ac:spMkLst>
        </pc:spChg>
        <pc:spChg chg="del">
          <ac:chgData name="GOMEZ, Paula" userId="c93cf399-3ed7-4230-9282-8831e3fe5ae7" providerId="ADAL" clId="{7CB6DD8F-8D1C-4D83-A0A2-432581723585}" dt="2023-01-24T13:23:32.218" v="48" actId="478"/>
          <ac:spMkLst>
            <pc:docMk/>
            <pc:sldMk cId="0" sldId="263"/>
            <ac:spMk id="307" creationId="{00000000-0000-0000-0000-000000000000}"/>
          </ac:spMkLst>
        </pc:spChg>
      </pc:sldChg>
      <pc:sldChg chg="addSp delSp modSp mod modClrScheme chgLayout">
        <pc:chgData name="GOMEZ, Paula" userId="c93cf399-3ed7-4230-9282-8831e3fe5ae7" providerId="ADAL" clId="{7CB6DD8F-8D1C-4D83-A0A2-432581723585}" dt="2023-01-24T13:25:03.940" v="83" actId="478"/>
        <pc:sldMkLst>
          <pc:docMk/>
          <pc:sldMk cId="0" sldId="265"/>
        </pc:sldMkLst>
        <pc:spChg chg="add mod ord">
          <ac:chgData name="GOMEZ, Paula" userId="c93cf399-3ed7-4230-9282-8831e3fe5ae7" providerId="ADAL" clId="{7CB6DD8F-8D1C-4D83-A0A2-432581723585}" dt="2023-01-24T13:24:56.292" v="81" actId="20577"/>
          <ac:spMkLst>
            <pc:docMk/>
            <pc:sldMk cId="0" sldId="265"/>
            <ac:spMk id="2" creationId="{F89E403D-2FCD-4735-922F-2EB01FDBC3A1}"/>
          </ac:spMkLst>
        </pc:spChg>
        <pc:spChg chg="add del mod">
          <ac:chgData name="GOMEZ, Paula" userId="c93cf399-3ed7-4230-9282-8831e3fe5ae7" providerId="ADAL" clId="{7CB6DD8F-8D1C-4D83-A0A2-432581723585}" dt="2023-01-24T13:25:03.940" v="83" actId="478"/>
          <ac:spMkLst>
            <pc:docMk/>
            <pc:sldMk cId="0" sldId="265"/>
            <ac:spMk id="4" creationId="{E9460814-8AB2-4DB1-9829-A17086B14DCE}"/>
          </ac:spMkLst>
        </pc:spChg>
        <pc:spChg chg="add del mod ord">
          <ac:chgData name="GOMEZ, Paula" userId="c93cf399-3ed7-4230-9282-8831e3fe5ae7" providerId="ADAL" clId="{7CB6DD8F-8D1C-4D83-A0A2-432581723585}" dt="2023-01-24T13:25:03.940" v="83" actId="478"/>
          <ac:spMkLst>
            <pc:docMk/>
            <pc:sldMk cId="0" sldId="265"/>
            <ac:spMk id="313" creationId="{00000000-0000-0000-0000-000000000000}"/>
          </ac:spMkLst>
        </pc:spChg>
      </pc:sldChg>
      <pc:sldChg chg="delSp modSp mod">
        <pc:chgData name="GOMEZ, Paula" userId="c93cf399-3ed7-4230-9282-8831e3fe5ae7" providerId="ADAL" clId="{7CB6DD8F-8D1C-4D83-A0A2-432581723585}" dt="2023-01-24T13:25:28.967" v="87" actId="1076"/>
        <pc:sldMkLst>
          <pc:docMk/>
          <pc:sldMk cId="0" sldId="267"/>
        </pc:sldMkLst>
        <pc:spChg chg="mod">
          <ac:chgData name="GOMEZ, Paula" userId="c93cf399-3ed7-4230-9282-8831e3fe5ae7" providerId="ADAL" clId="{7CB6DD8F-8D1C-4D83-A0A2-432581723585}" dt="2023-01-24T13:25:24.365" v="86" actId="20577"/>
          <ac:spMkLst>
            <pc:docMk/>
            <pc:sldMk cId="0" sldId="267"/>
            <ac:spMk id="317" creationId="{00000000-0000-0000-0000-000000000000}"/>
          </ac:spMkLst>
        </pc:spChg>
        <pc:spChg chg="mod">
          <ac:chgData name="GOMEZ, Paula" userId="c93cf399-3ed7-4230-9282-8831e3fe5ae7" providerId="ADAL" clId="{7CB6DD8F-8D1C-4D83-A0A2-432581723585}" dt="2023-01-24T13:25:28.967" v="87" actId="1076"/>
          <ac:spMkLst>
            <pc:docMk/>
            <pc:sldMk cId="0" sldId="267"/>
            <ac:spMk id="318" creationId="{00000000-0000-0000-0000-000000000000}"/>
          </ac:spMkLst>
        </pc:spChg>
        <pc:spChg chg="del">
          <ac:chgData name="GOMEZ, Paula" userId="c93cf399-3ed7-4230-9282-8831e3fe5ae7" providerId="ADAL" clId="{7CB6DD8F-8D1C-4D83-A0A2-432581723585}" dt="2023-01-24T13:25:16.360" v="84" actId="478"/>
          <ac:spMkLst>
            <pc:docMk/>
            <pc:sldMk cId="0" sldId="267"/>
            <ac:spMk id="3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1143000" y="685800"/>
            <a:ext cx="4572000" cy="3429000"/>
          </a:xfrm>
          <a:prstGeom prst="rect">
            <a:avLst/>
          </a:prstGeom>
        </p:spPr>
        <p:txBody>
          <a:bodyPr/>
          <a:lstStyle/>
          <a:p>
            <a:endParaRPr/>
          </a:p>
        </p:txBody>
      </p:sp>
      <p:sp>
        <p:nvSpPr>
          <p:cNvPr id="278" name="Shape 27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381000" y="685800"/>
            <a:ext cx="6096000" cy="3429000"/>
          </a:xfrm>
          <a:prstGeom prst="rect">
            <a:avLst/>
          </a:prstGeom>
        </p:spPr>
        <p:txBody>
          <a:bodyPr/>
          <a:lstStyle/>
          <a:p>
            <a:endParaRPr/>
          </a:p>
        </p:txBody>
      </p:sp>
      <p:sp>
        <p:nvSpPr>
          <p:cNvPr id="292" name="Shape 292"/>
          <p:cNvSpPr>
            <a:spLocks noGrp="1"/>
          </p:cNvSpPr>
          <p:nvPr>
            <p:ph type="body" sz="quarter" idx="1"/>
          </p:nvPr>
        </p:nvSpPr>
        <p:spPr>
          <a:prstGeom prst="rect">
            <a:avLst/>
          </a:prstGeom>
        </p:spPr>
        <p:txBody>
          <a:body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0"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1"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4"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2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7"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8"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pic>
        <p:nvPicPr>
          <p:cNvPr id="29"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0"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1" name="Body Level One…"/>
          <p:cNvSpPr txBox="1">
            <a:spLocks noGrp="1"/>
          </p:cNvSpPr>
          <p:nvPr>
            <p:ph type="body" sz="quarter" idx="1"/>
          </p:nvPr>
        </p:nvSpPr>
        <p:spPr>
          <a:xfrm>
            <a:off x="5525728" y="3491867"/>
            <a:ext cx="5925539" cy="914401"/>
          </a:xfrm>
          <a:prstGeom prst="rect">
            <a:avLst/>
          </a:prstGeom>
        </p:spPr>
        <p:txBody>
          <a:bodyPr/>
          <a:lstStyle>
            <a:lvl1pPr marL="0" indent="0" defTabSz="289320">
              <a:spcBef>
                <a:spcPts val="300"/>
              </a:spcBef>
              <a:buClrTx/>
              <a:buSzTx/>
              <a:buFontTx/>
              <a:buNone/>
              <a:defRPr sz="3200">
                <a:latin typeface="Source Sans Pro Bold"/>
                <a:ea typeface="Source Sans Pro Bold"/>
                <a:cs typeface="Source Sans Pro Bold"/>
                <a:sym typeface="Source Sans Pro Bold"/>
              </a:defRPr>
            </a:lvl1pPr>
            <a:lvl2pPr marL="216990" indent="-72330" defTabSz="289320">
              <a:spcBef>
                <a:spcPts val="300"/>
              </a:spcBef>
              <a:buClrTx/>
              <a:buFontTx/>
              <a:defRPr sz="3200">
                <a:latin typeface="Source Sans Pro Bold"/>
                <a:ea typeface="Source Sans Pro Bold"/>
                <a:cs typeface="Source Sans Pro Bold"/>
                <a:sym typeface="Source Sans Pro Bold"/>
              </a:defRPr>
            </a:lvl2pPr>
            <a:lvl3pPr marL="361649" indent="-72330" defTabSz="289320">
              <a:spcBef>
                <a:spcPts val="300"/>
              </a:spcBef>
              <a:buClrTx/>
              <a:buFontTx/>
              <a:defRPr sz="3200">
                <a:latin typeface="Source Sans Pro Bold"/>
                <a:ea typeface="Source Sans Pro Bold"/>
                <a:cs typeface="Source Sans Pro Bold"/>
                <a:sym typeface="Source Sans Pro Bold"/>
              </a:defRPr>
            </a:lvl3pPr>
            <a:lvl4pPr marL="506309" indent="-72329" defTabSz="289320">
              <a:spcBef>
                <a:spcPts val="300"/>
              </a:spcBef>
              <a:buClrTx/>
              <a:buFontTx/>
              <a:defRPr sz="3200">
                <a:latin typeface="Source Sans Pro Bold"/>
                <a:ea typeface="Source Sans Pro Bold"/>
                <a:cs typeface="Source Sans Pro Bold"/>
                <a:sym typeface="Source Sans Pro Bold"/>
              </a:defRPr>
            </a:lvl4pPr>
            <a:lvl5pPr marL="650968" indent="-72329" defTabSz="289320">
              <a:spcBef>
                <a:spcPts val="300"/>
              </a:spcBef>
              <a:buClrTx/>
              <a:buFontTx/>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2" name="Title Text"/>
          <p:cNvSpPr txBox="1">
            <a:spLocks noGrp="1"/>
          </p:cNvSpPr>
          <p:nvPr>
            <p:ph type="title"/>
          </p:nvPr>
        </p:nvSpPr>
        <p:spPr>
          <a:xfrm>
            <a:off x="517796" y="1587568"/>
            <a:ext cx="4490141" cy="2410276"/>
          </a:xfrm>
          <a:prstGeom prst="rect">
            <a:avLst/>
          </a:prstGeom>
        </p:spPr>
        <p:txBody>
          <a:bodyPr/>
          <a:lstStyle>
            <a:lvl1pPr defTabSz="289320">
              <a:defRPr sz="3200"/>
            </a:lvl1pPr>
          </a:lstStyle>
          <a:p>
            <a:r>
              <a:t>Title Text</a:t>
            </a:r>
          </a:p>
        </p:txBody>
      </p:sp>
      <p:sp>
        <p:nvSpPr>
          <p:cNvPr id="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73"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174"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7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77"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17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7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80"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81"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182" name="TextBox 4"/>
          <p:cNvSpPr txBox="1"/>
          <p:nvPr/>
        </p:nvSpPr>
        <p:spPr>
          <a:xfrm>
            <a:off x="275896" y="11103"/>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183"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184" name="Body Level One…"/>
          <p:cNvSpPr txBox="1">
            <a:spLocks noGrp="1"/>
          </p:cNvSpPr>
          <p:nvPr>
            <p:ph type="body" idx="1"/>
          </p:nvPr>
        </p:nvSpPr>
        <p:spPr>
          <a:xfrm>
            <a:off x="797442" y="842963"/>
            <a:ext cx="10450423" cy="5206965"/>
          </a:xfrm>
          <a:prstGeom prst="rect">
            <a:avLst/>
          </a:prstGeom>
        </p:spPr>
        <p:txBody>
          <a:bodyPr/>
          <a:lstStyle>
            <a:lvl1pPr marL="0" indent="0" defTabSz="289320">
              <a:spcBef>
                <a:spcPts val="300"/>
              </a:spcBef>
              <a:buClrTx/>
              <a:buSzTx/>
              <a:buFontTx/>
              <a:buNone/>
              <a:defRPr sz="2000"/>
            </a:lvl1pPr>
            <a:lvl2pPr marL="216990" indent="-72330" defTabSz="289320">
              <a:spcBef>
                <a:spcPts val="300"/>
              </a:spcBef>
              <a:buClrTx/>
              <a:buFontTx/>
              <a:defRPr sz="2000"/>
            </a:lvl2pPr>
            <a:lvl3pPr marL="361649" indent="-72330" defTabSz="289320">
              <a:spcBef>
                <a:spcPts val="300"/>
              </a:spcBef>
              <a:buClrTx/>
              <a:buFontTx/>
              <a:defRPr sz="2000"/>
            </a:lvl3pPr>
            <a:lvl4pPr marL="506309" indent="-72329" defTabSz="289320">
              <a:spcBef>
                <a:spcPts val="300"/>
              </a:spcBef>
              <a:buClrTx/>
              <a:buFontTx/>
              <a:defRPr sz="2000"/>
            </a:lvl4pPr>
            <a:lvl5pPr marL="650968" indent="-72329" defTabSz="289320">
              <a:spcBef>
                <a:spcPts val="300"/>
              </a:spcBef>
              <a:buClrTx/>
              <a:buFontTx/>
              <a:defRPr sz="2000"/>
            </a:lvl5pPr>
          </a:lstStyle>
          <a:p>
            <a:r>
              <a:t>Body Level One</a:t>
            </a:r>
          </a:p>
          <a:p>
            <a:pPr lvl="1"/>
            <a:r>
              <a:t>Body Level Two</a:t>
            </a:r>
          </a:p>
          <a:p>
            <a:pPr lvl="2"/>
            <a:r>
              <a:t>Body Level Three</a:t>
            </a:r>
          </a:p>
          <a:p>
            <a:pPr lvl="3"/>
            <a:r>
              <a:t>Body Level Four</a:t>
            </a:r>
          </a:p>
          <a:p>
            <a:pPr lvl="4"/>
            <a:r>
              <a:t>Body Level Five</a:t>
            </a:r>
          </a:p>
        </p:txBody>
      </p:sp>
      <p:sp>
        <p:nvSpPr>
          <p:cNvPr id="185" name="Slide Number"/>
          <p:cNvSpPr txBox="1">
            <a:spLocks noGrp="1"/>
          </p:cNvSpPr>
          <p:nvPr>
            <p:ph type="sldNum" sz="quarter" idx="2"/>
          </p:nvPr>
        </p:nvSpPr>
        <p:spPr>
          <a:xfrm>
            <a:off x="11916926" y="6556958"/>
            <a:ext cx="275074" cy="276999"/>
          </a:xfrm>
          <a:prstGeom prst="rect">
            <a:avLst/>
          </a:prstGeom>
        </p:spPr>
        <p:txBody>
          <a:bodyPr/>
          <a:lstStyle>
            <a:lvl1pPr>
              <a:defRPr>
                <a:solidFill>
                  <a:schemeClr val="bg1">
                    <a:lumMod val="50000"/>
                  </a:schemeClr>
                </a:solidFill>
              </a:defRPr>
            </a:lvl1pPr>
          </a:lstStyle>
          <a:p>
            <a:fld id="{86CB4B4D-7CA3-9044-876B-883B54F8677D}" type="slidenum">
              <a:rPr lang="hu-HU" smtClean="0"/>
              <a:pPr/>
              <a:t>‹#›</a:t>
            </a:fld>
            <a:endParaRPr lang="hu-HU" dirty="0"/>
          </a:p>
        </p:txBody>
      </p:sp>
      <p:sp>
        <p:nvSpPr>
          <p:cNvPr id="2" name="Slide Number">
            <a:extLst>
              <a:ext uri="{FF2B5EF4-FFF2-40B4-BE49-F238E27FC236}">
                <a16:creationId xmlns:a16="http://schemas.microsoft.com/office/drawing/2014/main" id="{6EADD7F3-714C-D198-AE0D-D98FB809389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192"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94"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95"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196"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9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98"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99"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200" name="TextBox 4"/>
          <p:cNvSpPr txBox="1"/>
          <p:nvPr/>
        </p:nvSpPr>
        <p:spPr>
          <a:xfrm>
            <a:off x="275895" y="-7627"/>
            <a:ext cx="440623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01" name="Picture 6" descr="Picture 6"/>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202" name="Body Level One…"/>
          <p:cNvSpPr txBox="1">
            <a:spLocks noGrp="1"/>
          </p:cNvSpPr>
          <p:nvPr>
            <p:ph type="body" sz="half" idx="1"/>
          </p:nvPr>
        </p:nvSpPr>
        <p:spPr>
          <a:xfrm>
            <a:off x="2279575" y="1700808"/>
            <a:ext cx="7416826" cy="4349120"/>
          </a:xfrm>
          <a:prstGeom prst="rect">
            <a:avLst/>
          </a:prstGeom>
        </p:spPr>
        <p:txBody>
          <a:bodyPr/>
          <a:lstStyle>
            <a:lvl1pPr marL="0" indent="0" defTabSz="289320">
              <a:spcBef>
                <a:spcPts val="300"/>
              </a:spcBef>
              <a:buClrTx/>
              <a:buSzTx/>
              <a:buFontTx/>
              <a:buNone/>
              <a:defRPr sz="2000"/>
            </a:lvl1pPr>
            <a:lvl2pPr marL="216990" indent="-72330" defTabSz="289320">
              <a:spcBef>
                <a:spcPts val="300"/>
              </a:spcBef>
              <a:buClrTx/>
              <a:buFontTx/>
              <a:defRPr sz="2000"/>
            </a:lvl2pPr>
            <a:lvl3pPr marL="361649" indent="-72330" defTabSz="289320">
              <a:spcBef>
                <a:spcPts val="300"/>
              </a:spcBef>
              <a:buClrTx/>
              <a:buFontTx/>
              <a:defRPr sz="2000"/>
            </a:lvl3pPr>
            <a:lvl4pPr marL="506309" indent="-72329" defTabSz="289320">
              <a:spcBef>
                <a:spcPts val="300"/>
              </a:spcBef>
              <a:buClrTx/>
              <a:buFontTx/>
              <a:defRPr sz="2000"/>
            </a:lvl4pPr>
            <a:lvl5pPr marL="650968" indent="-72329" defTabSz="289320">
              <a:spcBef>
                <a:spcPts val="300"/>
              </a:spcBef>
              <a:buClrTx/>
              <a:buFontTx/>
              <a:defRPr sz="2000"/>
            </a:lvl5pPr>
          </a:lstStyle>
          <a:p>
            <a:r>
              <a:t>Body Level One</a:t>
            </a:r>
          </a:p>
          <a:p>
            <a:pPr lvl="1"/>
            <a:r>
              <a:t>Body Level Two</a:t>
            </a:r>
          </a:p>
          <a:p>
            <a:pPr lvl="2"/>
            <a:r>
              <a:t>Body Level Three</a:t>
            </a:r>
          </a:p>
          <a:p>
            <a:pPr lvl="3"/>
            <a:r>
              <a:t>Body Level Four</a:t>
            </a:r>
          </a:p>
          <a:p>
            <a:pPr lvl="4"/>
            <a:r>
              <a:t>Body Level Five</a:t>
            </a:r>
          </a:p>
        </p:txBody>
      </p:sp>
      <p:sp>
        <p:nvSpPr>
          <p:cNvPr id="2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4FE82AF6-A85D-8017-9875-37F66655846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10" name="Image" descr="Image"/>
          <p:cNvPicPr>
            <a:picLocks noChangeAspect="1"/>
          </p:cNvPicPr>
          <p:nvPr/>
        </p:nvPicPr>
        <p:blipFill>
          <a:blip r:embed="rId2"/>
          <a:stretch>
            <a:fillRect/>
          </a:stretch>
        </p:blipFill>
        <p:spPr>
          <a:xfrm>
            <a:off x="-18793" y="-65603"/>
            <a:ext cx="5598161" cy="715394"/>
          </a:xfrm>
          <a:prstGeom prst="rect">
            <a:avLst/>
          </a:prstGeom>
          <a:ln w="12700">
            <a:miter lim="400000"/>
          </a:ln>
        </p:spPr>
      </p:pic>
      <p:pic>
        <p:nvPicPr>
          <p:cNvPr id="21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1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13"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21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1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16"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17"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218" name="Title Text"/>
          <p:cNvSpPr txBox="1">
            <a:spLocks noGrp="1"/>
          </p:cNvSpPr>
          <p:nvPr>
            <p:ph type="title"/>
          </p:nvPr>
        </p:nvSpPr>
        <p:spPr>
          <a:xfrm>
            <a:off x="247506" y="-30963"/>
            <a:ext cx="3571875" cy="646113"/>
          </a:xfrm>
          <a:prstGeom prst="rect">
            <a:avLst/>
          </a:prstGeom>
        </p:spPr>
        <p:txBody>
          <a:bodyPr/>
          <a:lstStyle>
            <a:lvl1pPr defTabSz="289320">
              <a:defRPr sz="3200"/>
            </a:lvl1pPr>
          </a:lstStyle>
          <a:p>
            <a:r>
              <a:t>Title Text</a:t>
            </a:r>
          </a:p>
        </p:txBody>
      </p:sp>
      <p:sp>
        <p:nvSpPr>
          <p:cNvPr id="219" name="Body Level One…"/>
          <p:cNvSpPr txBox="1">
            <a:spLocks noGrp="1"/>
          </p:cNvSpPr>
          <p:nvPr>
            <p:ph type="body" idx="1"/>
          </p:nvPr>
        </p:nvSpPr>
        <p:spPr>
          <a:xfrm>
            <a:off x="2438402" y="1247001"/>
            <a:ext cx="8058616" cy="4654071"/>
          </a:xfrm>
          <a:prstGeom prst="rect">
            <a:avLst/>
          </a:prstGeom>
        </p:spPr>
        <p:txBody>
          <a:bodyPr/>
          <a:lstStyle>
            <a:lvl1pPr marL="0" indent="0" defTabSz="289320">
              <a:spcBef>
                <a:spcPts val="300"/>
              </a:spcBef>
              <a:buClrTx/>
              <a:buSzTx/>
              <a:buFontTx/>
              <a:buNone/>
              <a:defRPr sz="2400"/>
            </a:lvl1pPr>
            <a:lvl2pPr marL="216990" indent="-72330" defTabSz="289320">
              <a:spcBef>
                <a:spcPts val="300"/>
              </a:spcBef>
              <a:buClrTx/>
              <a:buFontTx/>
              <a:defRPr sz="2400"/>
            </a:lvl2pPr>
            <a:lvl3pPr marL="361649" indent="-72330" defTabSz="289320">
              <a:spcBef>
                <a:spcPts val="300"/>
              </a:spcBef>
              <a:buClrTx/>
              <a:buFontTx/>
              <a:defRPr sz="2400"/>
            </a:lvl3pPr>
            <a:lvl4pPr marL="506309" indent="-72329" defTabSz="289320">
              <a:spcBef>
                <a:spcPts val="300"/>
              </a:spcBef>
              <a:buClrTx/>
              <a:buFontTx/>
              <a:defRPr sz="2400"/>
            </a:lvl4pPr>
            <a:lvl5pPr marL="650968" indent="-72329" defTabSz="289320">
              <a:spcBef>
                <a:spcPts val="300"/>
              </a:spcBef>
              <a:buClrTx/>
              <a:buFontTx/>
              <a:defRPr sz="2400"/>
            </a:lvl5pPr>
          </a:lstStyle>
          <a:p>
            <a:r>
              <a:t>Body Level One</a:t>
            </a:r>
          </a:p>
          <a:p>
            <a:pPr lvl="1"/>
            <a:r>
              <a:t>Body Level Two</a:t>
            </a:r>
          </a:p>
          <a:p>
            <a:pPr lvl="2"/>
            <a:r>
              <a:t>Body Level Three</a:t>
            </a:r>
          </a:p>
          <a:p>
            <a:pPr lvl="3"/>
            <a:r>
              <a:t>Body Level Four</a:t>
            </a:r>
          </a:p>
          <a:p>
            <a:pPr lvl="4"/>
            <a:r>
              <a:t>Body Level Five</a:t>
            </a:r>
          </a:p>
        </p:txBody>
      </p:sp>
      <p:sp>
        <p:nvSpPr>
          <p:cNvPr id="2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17CFD36F-2E1C-DB16-3C6F-5FF4C3984E8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27" name="Image" descr="Image"/>
          <p:cNvPicPr>
            <a:picLocks noChangeAspect="1"/>
          </p:cNvPicPr>
          <p:nvPr/>
        </p:nvPicPr>
        <p:blipFill>
          <a:blip r:embed="rId2"/>
          <a:stretch>
            <a:fillRect/>
          </a:stretch>
        </p:blipFill>
        <p:spPr>
          <a:xfrm>
            <a:off x="-18793" y="-94425"/>
            <a:ext cx="6049247" cy="773038"/>
          </a:xfrm>
          <a:prstGeom prst="rect">
            <a:avLst/>
          </a:prstGeom>
          <a:ln w="12700">
            <a:miter lim="400000"/>
          </a:ln>
        </p:spPr>
      </p:pic>
      <p:pic>
        <p:nvPicPr>
          <p:cNvPr id="22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2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30"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23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3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33"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34"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235" name="Click to add text"/>
          <p:cNvSpPr txBox="1">
            <a:spLocks noGrp="1"/>
          </p:cNvSpPr>
          <p:nvPr>
            <p:ph type="title" hasCustomPrompt="1"/>
          </p:nvPr>
        </p:nvSpPr>
        <p:spPr>
          <a:xfrm>
            <a:off x="239138" y="-30963"/>
            <a:ext cx="3571875" cy="646113"/>
          </a:xfrm>
          <a:prstGeom prst="rect">
            <a:avLst/>
          </a:prstGeom>
        </p:spPr>
        <p:txBody>
          <a:bodyPr/>
          <a:lstStyle>
            <a:lvl1pPr defTabSz="289320">
              <a:defRPr sz="3200">
                <a:latin typeface="Source Sans Pro Regular"/>
                <a:ea typeface="Source Sans Pro Regular"/>
                <a:cs typeface="Source Sans Pro Regular"/>
                <a:sym typeface="Source Sans Pro Regular"/>
              </a:defRPr>
            </a:lvl1pPr>
          </a:lstStyle>
          <a:p>
            <a:r>
              <a:t>Click to add text</a:t>
            </a:r>
          </a:p>
        </p:txBody>
      </p:sp>
      <p:sp>
        <p:nvSpPr>
          <p:cNvPr id="236" name="Body Level One…"/>
          <p:cNvSpPr txBox="1">
            <a:spLocks noGrp="1"/>
          </p:cNvSpPr>
          <p:nvPr>
            <p:ph type="body" idx="1"/>
          </p:nvPr>
        </p:nvSpPr>
        <p:spPr>
          <a:xfrm>
            <a:off x="2378927" y="1247001"/>
            <a:ext cx="8222168" cy="4654071"/>
          </a:xfrm>
          <a:prstGeom prst="rect">
            <a:avLst/>
          </a:prstGeom>
        </p:spPr>
        <p:txBody>
          <a:bodyPr/>
          <a:lstStyle>
            <a:lvl1pPr marL="0" indent="0" defTabSz="289320">
              <a:spcBef>
                <a:spcPts val="300"/>
              </a:spcBef>
              <a:buClrTx/>
              <a:buSzTx/>
              <a:buFontTx/>
              <a:buNone/>
              <a:defRPr sz="2400"/>
            </a:lvl1pPr>
            <a:lvl2pPr marL="216990" indent="-72330" defTabSz="289320">
              <a:spcBef>
                <a:spcPts val="300"/>
              </a:spcBef>
              <a:buClrTx/>
              <a:buFontTx/>
              <a:defRPr sz="2400"/>
            </a:lvl2pPr>
            <a:lvl3pPr marL="361649" indent="-72330" defTabSz="289320">
              <a:spcBef>
                <a:spcPts val="300"/>
              </a:spcBef>
              <a:buClrTx/>
              <a:buFontTx/>
              <a:defRPr sz="2400"/>
            </a:lvl3pPr>
            <a:lvl4pPr marL="506309" indent="-72329" defTabSz="289320">
              <a:spcBef>
                <a:spcPts val="300"/>
              </a:spcBef>
              <a:buClrTx/>
              <a:buFontTx/>
              <a:defRPr sz="2400"/>
            </a:lvl4pPr>
            <a:lvl5pPr marL="650968" indent="-72329" defTabSz="289320">
              <a:spcBef>
                <a:spcPts val="300"/>
              </a:spcBef>
              <a:buClrTx/>
              <a:buFontTx/>
              <a:defRPr sz="2400"/>
            </a:lvl5pPr>
          </a:lstStyle>
          <a:p>
            <a:r>
              <a:t>Body Level One</a:t>
            </a:r>
          </a:p>
          <a:p>
            <a:pPr lvl="1"/>
            <a:r>
              <a:t>Body Level Two</a:t>
            </a:r>
          </a:p>
          <a:p>
            <a:pPr lvl="2"/>
            <a:r>
              <a:t>Body Level Three</a:t>
            </a:r>
          </a:p>
          <a:p>
            <a:pPr lvl="3"/>
            <a:r>
              <a:t>Body Level Four</a:t>
            </a:r>
          </a:p>
          <a:p>
            <a:pPr lvl="4"/>
            <a:r>
              <a:t>Body Level Five</a:t>
            </a:r>
          </a:p>
        </p:txBody>
      </p:sp>
      <p:sp>
        <p:nvSpPr>
          <p:cNvPr id="2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C75DA421-39F4-2336-07D4-AF242E20810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44"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4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4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47"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248"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50"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51"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252" name="Body Level One…"/>
          <p:cNvSpPr txBox="1">
            <a:spLocks noGrp="1"/>
          </p:cNvSpPr>
          <p:nvPr>
            <p:ph type="body" idx="1"/>
          </p:nvPr>
        </p:nvSpPr>
        <p:spPr>
          <a:xfrm>
            <a:off x="2378927" y="1247001"/>
            <a:ext cx="8222168" cy="4654071"/>
          </a:xfrm>
          <a:prstGeom prst="rect">
            <a:avLst/>
          </a:prstGeom>
        </p:spPr>
        <p:txBody>
          <a:bodyPr/>
          <a:lstStyle>
            <a:lvl1pPr marL="0" indent="0" defTabSz="289320">
              <a:spcBef>
                <a:spcPts val="300"/>
              </a:spcBef>
              <a:buClrTx/>
              <a:buSzTx/>
              <a:buFontTx/>
              <a:buNone/>
              <a:defRPr sz="2400"/>
            </a:lvl1pPr>
            <a:lvl2pPr marL="216990" indent="-72330" defTabSz="289320">
              <a:spcBef>
                <a:spcPts val="300"/>
              </a:spcBef>
              <a:buClrTx/>
              <a:buFontTx/>
              <a:defRPr sz="2400"/>
            </a:lvl2pPr>
            <a:lvl3pPr marL="361649" indent="-72330" defTabSz="289320">
              <a:spcBef>
                <a:spcPts val="300"/>
              </a:spcBef>
              <a:buClrTx/>
              <a:buFontTx/>
              <a:defRPr sz="2400"/>
            </a:lvl3pPr>
            <a:lvl4pPr marL="506309" indent="-72329" defTabSz="289320">
              <a:spcBef>
                <a:spcPts val="300"/>
              </a:spcBef>
              <a:buClrTx/>
              <a:buFontTx/>
              <a:defRPr sz="2400"/>
            </a:lvl4pPr>
            <a:lvl5pPr marL="650968" indent="-72329" defTabSz="289320">
              <a:spcBef>
                <a:spcPts val="300"/>
              </a:spcBef>
              <a:buClrTx/>
              <a:buFontTx/>
              <a:defRPr sz="2400"/>
            </a:lvl5pPr>
          </a:lstStyle>
          <a:p>
            <a:r>
              <a:t>Body Level One</a:t>
            </a:r>
          </a:p>
          <a:p>
            <a:pPr lvl="1"/>
            <a:r>
              <a:t>Body Level Two</a:t>
            </a:r>
          </a:p>
          <a:p>
            <a:pPr lvl="2"/>
            <a:r>
              <a:t>Body Level Three</a:t>
            </a:r>
          </a:p>
          <a:p>
            <a:pPr lvl="3"/>
            <a:r>
              <a:t>Body Level Four</a:t>
            </a:r>
          </a:p>
          <a:p>
            <a:pPr lvl="4"/>
            <a:r>
              <a:t>Body Level Five</a:t>
            </a:r>
          </a:p>
        </p:txBody>
      </p:sp>
      <p:sp>
        <p:nvSpPr>
          <p:cNvPr id="253" name="Click to add text"/>
          <p:cNvSpPr txBox="1">
            <a:spLocks noGrp="1"/>
          </p:cNvSpPr>
          <p:nvPr>
            <p:ph type="title" hasCustomPrompt="1"/>
          </p:nvPr>
        </p:nvSpPr>
        <p:spPr>
          <a:xfrm>
            <a:off x="214035" y="-20444"/>
            <a:ext cx="8333324" cy="646113"/>
          </a:xfrm>
          <a:prstGeom prst="rect">
            <a:avLst/>
          </a:prstGeom>
        </p:spPr>
        <p:txBody>
          <a:bodyPr/>
          <a:lstStyle>
            <a:lvl1pPr defTabSz="289320">
              <a:defRPr sz="3200">
                <a:latin typeface="Source Sans Pro Regular"/>
                <a:ea typeface="Source Sans Pro Regular"/>
                <a:cs typeface="Source Sans Pro Regular"/>
                <a:sym typeface="Source Sans Pro Regular"/>
              </a:defRPr>
            </a:lvl1pPr>
          </a:lstStyle>
          <a:p>
            <a:r>
              <a:t>Click to add text</a:t>
            </a:r>
          </a:p>
        </p:txBody>
      </p:sp>
      <p:sp>
        <p:nvSpPr>
          <p:cNvPr id="25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719185A9-1FC3-261F-419B-8862CBDD19E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61" name="Image" descr="Image"/>
          <p:cNvPicPr>
            <a:picLocks noChangeAspect="1"/>
          </p:cNvPicPr>
          <p:nvPr/>
        </p:nvPicPr>
        <p:blipFill>
          <a:blip r:embed="rId2"/>
          <a:stretch>
            <a:fillRect/>
          </a:stretch>
        </p:blipFill>
        <p:spPr>
          <a:xfrm>
            <a:off x="-27005" y="-50583"/>
            <a:ext cx="7501096" cy="958572"/>
          </a:xfrm>
          <a:prstGeom prst="rect">
            <a:avLst/>
          </a:prstGeom>
          <a:ln w="12700">
            <a:miter lim="400000"/>
          </a:ln>
        </p:spPr>
      </p:pic>
      <p:pic>
        <p:nvPicPr>
          <p:cNvPr id="262"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63"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4"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265"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66"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67"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268"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269" name="Body Level One…"/>
          <p:cNvSpPr txBox="1">
            <a:spLocks noGrp="1"/>
          </p:cNvSpPr>
          <p:nvPr>
            <p:ph type="body" idx="1"/>
          </p:nvPr>
        </p:nvSpPr>
        <p:spPr>
          <a:xfrm>
            <a:off x="2378927" y="1247001"/>
            <a:ext cx="8222168" cy="4654071"/>
          </a:xfrm>
          <a:prstGeom prst="rect">
            <a:avLst/>
          </a:prstGeom>
        </p:spPr>
        <p:txBody>
          <a:bodyPr/>
          <a:lstStyle>
            <a:lvl1pPr marL="0" indent="0" defTabSz="289320">
              <a:spcBef>
                <a:spcPts val="300"/>
              </a:spcBef>
              <a:buClrTx/>
              <a:buSzTx/>
              <a:buFontTx/>
              <a:buNone/>
              <a:defRPr sz="2400"/>
            </a:lvl1pPr>
            <a:lvl2pPr marL="216990" indent="-72330" defTabSz="289320">
              <a:spcBef>
                <a:spcPts val="300"/>
              </a:spcBef>
              <a:buClrTx/>
              <a:buFontTx/>
              <a:defRPr sz="2400"/>
            </a:lvl2pPr>
            <a:lvl3pPr marL="361649" indent="-72330" defTabSz="289320">
              <a:spcBef>
                <a:spcPts val="300"/>
              </a:spcBef>
              <a:buClrTx/>
              <a:buFontTx/>
              <a:defRPr sz="2400"/>
            </a:lvl3pPr>
            <a:lvl4pPr marL="506309" indent="-72329" defTabSz="289320">
              <a:spcBef>
                <a:spcPts val="300"/>
              </a:spcBef>
              <a:buClrTx/>
              <a:buFontTx/>
              <a:defRPr sz="2400"/>
            </a:lvl4pPr>
            <a:lvl5pPr marL="650968" indent="-72329" defTabSz="289320">
              <a:spcBef>
                <a:spcPts val="300"/>
              </a:spcBef>
              <a:buClrTx/>
              <a:buFontTx/>
              <a:defRPr sz="2400"/>
            </a:lvl5pPr>
          </a:lstStyle>
          <a:p>
            <a:r>
              <a:t>Body Level One</a:t>
            </a:r>
          </a:p>
          <a:p>
            <a:pPr lvl="1"/>
            <a:r>
              <a:t>Body Level Two</a:t>
            </a:r>
          </a:p>
          <a:p>
            <a:pPr lvl="2"/>
            <a:r>
              <a:t>Body Level Three</a:t>
            </a:r>
          </a:p>
          <a:p>
            <a:pPr lvl="3"/>
            <a:r>
              <a:t>Body Level Four</a:t>
            </a:r>
          </a:p>
          <a:p>
            <a:pPr lvl="4"/>
            <a:r>
              <a:t>Body Level Five</a:t>
            </a:r>
          </a:p>
        </p:txBody>
      </p:sp>
      <p:sp>
        <p:nvSpPr>
          <p:cNvPr id="270" name="Click to add text"/>
          <p:cNvSpPr txBox="1">
            <a:spLocks noGrp="1"/>
          </p:cNvSpPr>
          <p:nvPr>
            <p:ph type="title" hasCustomPrompt="1"/>
          </p:nvPr>
        </p:nvSpPr>
        <p:spPr>
          <a:xfrm>
            <a:off x="205302" y="-69258"/>
            <a:ext cx="7269385" cy="995922"/>
          </a:xfrm>
          <a:prstGeom prst="rect">
            <a:avLst/>
          </a:prstGeom>
        </p:spPr>
        <p:txBody>
          <a:bodyPr/>
          <a:lstStyle>
            <a:lvl1pPr defTabSz="289320">
              <a:defRPr sz="3200">
                <a:latin typeface="Source Sans Pro Regular"/>
                <a:ea typeface="Source Sans Pro Regular"/>
                <a:cs typeface="Source Sans Pro Regular"/>
                <a:sym typeface="Source Sans Pro Regular"/>
              </a:defRPr>
            </a:lvl1pPr>
          </a:lstStyle>
          <a:p>
            <a:r>
              <a:t>Click to add text</a:t>
            </a:r>
          </a:p>
        </p:txBody>
      </p:sp>
      <p:sp>
        <p:nvSpPr>
          <p:cNvPr id="2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E0E25B83-A686-78A8-13F4-0A50BC2A36F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4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41"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43"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44"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46"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47"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4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49" name="Title Text"/>
          <p:cNvSpPr txBox="1">
            <a:spLocks noGrp="1"/>
          </p:cNvSpPr>
          <p:nvPr>
            <p:ph type="title"/>
          </p:nvPr>
        </p:nvSpPr>
        <p:spPr>
          <a:xfrm>
            <a:off x="388935" y="-123222"/>
            <a:ext cx="3264195" cy="1932377"/>
          </a:xfrm>
          <a:prstGeom prst="rect">
            <a:avLst/>
          </a:prstGeom>
        </p:spPr>
        <p:txBody>
          <a:bodyPr/>
          <a:lstStyle>
            <a:lvl1pPr defTabSz="289320">
              <a:defRPr sz="3200"/>
            </a:lvl1pPr>
          </a:lstStyle>
          <a:p>
            <a:r>
              <a:t>Title Text</a:t>
            </a:r>
          </a:p>
        </p:txBody>
      </p:sp>
      <p:sp>
        <p:nvSpPr>
          <p:cNvPr id="50" name="Body Level One…"/>
          <p:cNvSpPr txBox="1">
            <a:spLocks noGrp="1"/>
          </p:cNvSpPr>
          <p:nvPr>
            <p:ph type="body" idx="1"/>
          </p:nvPr>
        </p:nvSpPr>
        <p:spPr>
          <a:xfrm>
            <a:off x="4273551" y="842965"/>
            <a:ext cx="7529515" cy="5546726"/>
          </a:xfrm>
          <a:prstGeom prst="rect">
            <a:avLst/>
          </a:prstGeom>
        </p:spPr>
        <p:txBody>
          <a:bodyPr anchor="ctr"/>
          <a:lstStyle>
            <a:lvl1pPr marL="0" indent="0" defTabSz="289320">
              <a:spcBef>
                <a:spcPts val="300"/>
              </a:spcBef>
              <a:buClrTx/>
              <a:buSzTx/>
              <a:buFontTx/>
              <a:buNone/>
              <a:defRPr sz="2400"/>
            </a:lvl1pPr>
            <a:lvl2pPr marL="216990" indent="-72330" defTabSz="289320">
              <a:spcBef>
                <a:spcPts val="300"/>
              </a:spcBef>
              <a:buClrTx/>
              <a:buFontTx/>
              <a:defRPr sz="2400"/>
            </a:lvl2pPr>
            <a:lvl3pPr marL="361649" indent="-72330" defTabSz="289320">
              <a:spcBef>
                <a:spcPts val="300"/>
              </a:spcBef>
              <a:buClrTx/>
              <a:buFontTx/>
              <a:defRPr sz="2400"/>
            </a:lvl3pPr>
            <a:lvl4pPr marL="506309" indent="-72329" defTabSz="289320">
              <a:spcBef>
                <a:spcPts val="300"/>
              </a:spcBef>
              <a:buClrTx/>
              <a:buFontTx/>
              <a:defRPr sz="2400"/>
            </a:lvl4pPr>
            <a:lvl5pPr marL="650968" indent="-72329" defTabSz="289320">
              <a:spcBef>
                <a:spcPts val="300"/>
              </a:spcBef>
              <a:buClrTx/>
              <a:buFontTx/>
              <a:defRPr sz="2400"/>
            </a:lvl5pPr>
          </a:lstStyle>
          <a:p>
            <a:r>
              <a:t>Body Level One</a:t>
            </a:r>
          </a:p>
          <a:p>
            <a:pPr lvl="1"/>
            <a:r>
              <a:t>Body Level Two</a:t>
            </a:r>
          </a:p>
          <a:p>
            <a:pPr lvl="2"/>
            <a:r>
              <a:t>Body Level Three</a:t>
            </a:r>
          </a:p>
          <a:p>
            <a:pPr lvl="3"/>
            <a:r>
              <a:t>Body Level Four</a:t>
            </a:r>
          </a:p>
          <a:p>
            <a:pPr lvl="4"/>
            <a:r>
              <a:t>Body Level Five</a:t>
            </a:r>
          </a:p>
        </p:txBody>
      </p:sp>
      <p:sp>
        <p:nvSpPr>
          <p:cNvPr id="51" name="Rounded Rectangle 5"/>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49A4B661-F1A2-431E-25A6-FC58D1905A6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5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0"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6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62"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63"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64"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65"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66"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67"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68" name="TextBox 5"/>
          <p:cNvSpPr txBox="1"/>
          <p:nvPr/>
        </p:nvSpPr>
        <p:spPr>
          <a:xfrm>
            <a:off x="403462" y="668220"/>
            <a:ext cx="280302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69"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70" name="Body Level One…"/>
          <p:cNvSpPr txBox="1">
            <a:spLocks noGrp="1"/>
          </p:cNvSpPr>
          <p:nvPr>
            <p:ph type="body" idx="1"/>
          </p:nvPr>
        </p:nvSpPr>
        <p:spPr>
          <a:xfrm>
            <a:off x="4273551" y="842965"/>
            <a:ext cx="7529515" cy="5546726"/>
          </a:xfrm>
          <a:prstGeom prst="rect">
            <a:avLst/>
          </a:prstGeom>
        </p:spPr>
        <p:txBody>
          <a:bodyPr anchor="ctr"/>
          <a:lstStyle>
            <a:lvl1pPr marL="0" indent="0" defTabSz="289320">
              <a:spcBef>
                <a:spcPts val="300"/>
              </a:spcBef>
              <a:buClrTx/>
              <a:buSzTx/>
              <a:buFontTx/>
              <a:buNone/>
              <a:defRPr sz="2400"/>
            </a:lvl1pPr>
            <a:lvl2pPr marL="216990" indent="-72330" defTabSz="289320">
              <a:spcBef>
                <a:spcPts val="300"/>
              </a:spcBef>
              <a:buClrTx/>
              <a:buFontTx/>
              <a:defRPr sz="2400"/>
            </a:lvl2pPr>
            <a:lvl3pPr marL="361649" indent="-72330" defTabSz="289320">
              <a:spcBef>
                <a:spcPts val="300"/>
              </a:spcBef>
              <a:buClrTx/>
              <a:buFontTx/>
              <a:defRPr sz="2400"/>
            </a:lvl3pPr>
            <a:lvl4pPr marL="506309" indent="-72329" defTabSz="289320">
              <a:spcBef>
                <a:spcPts val="300"/>
              </a:spcBef>
              <a:buClrTx/>
              <a:buFontTx/>
              <a:defRPr sz="2400"/>
            </a:lvl4pPr>
            <a:lvl5pPr marL="650968" indent="-72329" defTabSz="289320">
              <a:spcBef>
                <a:spcPts val="300"/>
              </a:spcBef>
              <a:buClrTx/>
              <a:buFontTx/>
              <a:defRPr sz="2400"/>
            </a:lvl5pPr>
          </a:lstStyle>
          <a:p>
            <a:r>
              <a:t>Body Level One</a:t>
            </a:r>
          </a:p>
          <a:p>
            <a:pPr lvl="1"/>
            <a:r>
              <a:t>Body Level Two</a:t>
            </a:r>
          </a:p>
          <a:p>
            <a:pPr lvl="2"/>
            <a:r>
              <a:t>Body Level Three</a:t>
            </a:r>
          </a:p>
          <a:p>
            <a:pPr lvl="3"/>
            <a:r>
              <a:t>Body Level Four</a:t>
            </a:r>
          </a:p>
          <a:p>
            <a:pPr lvl="4"/>
            <a:r>
              <a:t>Body Level Five</a:t>
            </a:r>
          </a:p>
        </p:txBody>
      </p:sp>
      <p:sp>
        <p:nvSpPr>
          <p:cNvPr id="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9043C536-ABC3-2161-3B34-B8DF214299FA}"/>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80"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81"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82"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8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84"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85"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86"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87" name="TextBox 5"/>
          <p:cNvSpPr txBox="1"/>
          <p:nvPr/>
        </p:nvSpPr>
        <p:spPr>
          <a:xfrm>
            <a:off x="403462" y="668220"/>
            <a:ext cx="280302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8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89" name="Body Level One…"/>
          <p:cNvSpPr txBox="1">
            <a:spLocks noGrp="1"/>
          </p:cNvSpPr>
          <p:nvPr>
            <p:ph type="body" idx="1"/>
          </p:nvPr>
        </p:nvSpPr>
        <p:spPr>
          <a:xfrm>
            <a:off x="4273551" y="842965"/>
            <a:ext cx="7529515" cy="5546726"/>
          </a:xfrm>
          <a:prstGeom prst="rect">
            <a:avLst/>
          </a:prstGeom>
        </p:spPr>
        <p:txBody>
          <a:bodyPr anchor="ctr"/>
          <a:lstStyle>
            <a:lvl1pPr marL="0" indent="0" defTabSz="289320">
              <a:spcBef>
                <a:spcPts val="300"/>
              </a:spcBef>
              <a:buClrTx/>
              <a:buSzTx/>
              <a:buFontTx/>
              <a:buNone/>
              <a:defRPr sz="2400"/>
            </a:lvl1pPr>
            <a:lvl2pPr marL="216990" indent="-72330" defTabSz="289320">
              <a:spcBef>
                <a:spcPts val="300"/>
              </a:spcBef>
              <a:buClrTx/>
              <a:buFontTx/>
              <a:defRPr sz="2400"/>
            </a:lvl2pPr>
            <a:lvl3pPr marL="361649" indent="-72330" defTabSz="289320">
              <a:spcBef>
                <a:spcPts val="300"/>
              </a:spcBef>
              <a:buClrTx/>
              <a:buFontTx/>
              <a:defRPr sz="2400"/>
            </a:lvl3pPr>
            <a:lvl4pPr marL="506309" indent="-72329" defTabSz="289320">
              <a:spcBef>
                <a:spcPts val="300"/>
              </a:spcBef>
              <a:buClrTx/>
              <a:buFontTx/>
              <a:defRPr sz="2400"/>
            </a:lvl4pPr>
            <a:lvl5pPr marL="650968" indent="-72329" defTabSz="289320">
              <a:spcBef>
                <a:spcPts val="300"/>
              </a:spcBef>
              <a:buClrTx/>
              <a:buFontTx/>
              <a:defRPr sz="2400"/>
            </a:lvl5pPr>
          </a:lstStyle>
          <a:p>
            <a:r>
              <a:t>Body Level One</a:t>
            </a:r>
          </a:p>
          <a:p>
            <a:pPr lvl="1"/>
            <a:r>
              <a:t>Body Level Two</a:t>
            </a:r>
          </a:p>
          <a:p>
            <a:pPr lvl="2"/>
            <a:r>
              <a:t>Body Level Three</a:t>
            </a:r>
          </a:p>
          <a:p>
            <a:pPr lvl="3"/>
            <a:r>
              <a:t>Body Level Four</a:t>
            </a:r>
          </a:p>
          <a:p>
            <a:pPr lvl="4"/>
            <a:r>
              <a:t>Body Level Five</a:t>
            </a:r>
          </a:p>
        </p:txBody>
      </p:sp>
      <p:sp>
        <p:nvSpPr>
          <p:cNvPr id="9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06563148-D03D-0979-374F-671B0DD6EF9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9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99"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00"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101"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02"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03"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04"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105"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06" name="TextBox 6"/>
          <p:cNvSpPr txBox="1"/>
          <p:nvPr/>
        </p:nvSpPr>
        <p:spPr>
          <a:xfrm>
            <a:off x="403462" y="668220"/>
            <a:ext cx="2803027"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0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8" name="Body Level One…"/>
          <p:cNvSpPr txBox="1">
            <a:spLocks noGrp="1"/>
          </p:cNvSpPr>
          <p:nvPr>
            <p:ph type="body" idx="1"/>
          </p:nvPr>
        </p:nvSpPr>
        <p:spPr>
          <a:xfrm>
            <a:off x="4273551" y="842965"/>
            <a:ext cx="7529515" cy="5546726"/>
          </a:xfrm>
          <a:prstGeom prst="rect">
            <a:avLst/>
          </a:prstGeom>
        </p:spPr>
        <p:txBody>
          <a:bodyPr anchor="ctr"/>
          <a:lstStyle>
            <a:lvl1pPr marL="0" indent="0" defTabSz="289320">
              <a:spcBef>
                <a:spcPts val="300"/>
              </a:spcBef>
              <a:buClrTx/>
              <a:buSzTx/>
              <a:buFontTx/>
              <a:buNone/>
              <a:defRPr sz="2400"/>
            </a:lvl1pPr>
            <a:lvl2pPr marL="216990" indent="-72330" defTabSz="289320">
              <a:spcBef>
                <a:spcPts val="300"/>
              </a:spcBef>
              <a:buClrTx/>
              <a:buFontTx/>
              <a:defRPr sz="2400"/>
            </a:lvl2pPr>
            <a:lvl3pPr marL="361649" indent="-72330" defTabSz="289320">
              <a:spcBef>
                <a:spcPts val="300"/>
              </a:spcBef>
              <a:buClrTx/>
              <a:buFontTx/>
              <a:defRPr sz="2400"/>
            </a:lvl3pPr>
            <a:lvl4pPr marL="506309" indent="-72329" defTabSz="289320">
              <a:spcBef>
                <a:spcPts val="300"/>
              </a:spcBef>
              <a:buClrTx/>
              <a:buFontTx/>
              <a:defRPr sz="2400"/>
            </a:lvl4pPr>
            <a:lvl5pPr marL="650968" indent="-72329" defTabSz="289320">
              <a:spcBef>
                <a:spcPts val="300"/>
              </a:spcBef>
              <a:buClrTx/>
              <a:buFontTx/>
              <a:defRPr sz="2400"/>
            </a:lvl5pPr>
          </a:lstStyle>
          <a:p>
            <a:r>
              <a:t>Body Level One</a:t>
            </a:r>
          </a:p>
          <a:p>
            <a:pPr lvl="1"/>
            <a:r>
              <a:t>Body Level Two</a:t>
            </a:r>
          </a:p>
          <a:p>
            <a:pPr lvl="2"/>
            <a:r>
              <a:t>Body Level Three</a:t>
            </a:r>
          </a:p>
          <a:p>
            <a:pPr lvl="3"/>
            <a:r>
              <a:t>Body Level Four</a:t>
            </a:r>
          </a:p>
          <a:p>
            <a:pPr lvl="4"/>
            <a:r>
              <a:t>Body Level Five</a:t>
            </a:r>
          </a:p>
        </p:txBody>
      </p:sp>
      <p:sp>
        <p:nvSpPr>
          <p:cNvPr id="1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DFC32536-464C-43AB-4713-5936B3E64DB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1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118"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19"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120"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121"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22"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23"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124"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5" name="Title Text"/>
          <p:cNvSpPr txBox="1">
            <a:spLocks noGrp="1"/>
          </p:cNvSpPr>
          <p:nvPr>
            <p:ph type="title"/>
          </p:nvPr>
        </p:nvSpPr>
        <p:spPr>
          <a:xfrm>
            <a:off x="318329" y="4440623"/>
            <a:ext cx="3572955" cy="645665"/>
          </a:xfrm>
          <a:prstGeom prst="rect">
            <a:avLst/>
          </a:prstGeom>
        </p:spPr>
        <p:txBody>
          <a:bodyPr/>
          <a:lstStyle>
            <a:lvl1pPr defTabSz="289320">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6" name="TextBox 6"/>
          <p:cNvSpPr txBox="1"/>
          <p:nvPr/>
        </p:nvSpPr>
        <p:spPr>
          <a:xfrm>
            <a:off x="403462" y="668217"/>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27"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8" name="Body Level One…"/>
          <p:cNvSpPr txBox="1">
            <a:spLocks noGrp="1"/>
          </p:cNvSpPr>
          <p:nvPr>
            <p:ph type="body" idx="1"/>
          </p:nvPr>
        </p:nvSpPr>
        <p:spPr>
          <a:xfrm>
            <a:off x="4273551" y="842965"/>
            <a:ext cx="7529515" cy="5546726"/>
          </a:xfrm>
          <a:prstGeom prst="rect">
            <a:avLst/>
          </a:prstGeom>
        </p:spPr>
        <p:txBody>
          <a:bodyPr anchor="ctr"/>
          <a:lstStyle>
            <a:lvl1pPr marL="0" indent="0" defTabSz="289320">
              <a:spcBef>
                <a:spcPts val="300"/>
              </a:spcBef>
              <a:buClrTx/>
              <a:buSzTx/>
              <a:buFontTx/>
              <a:buNone/>
              <a:defRPr sz="2400"/>
            </a:lvl1pPr>
            <a:lvl2pPr marL="216990" indent="-72330" defTabSz="289320">
              <a:spcBef>
                <a:spcPts val="300"/>
              </a:spcBef>
              <a:buClrTx/>
              <a:buFontTx/>
              <a:defRPr sz="2400"/>
            </a:lvl2pPr>
            <a:lvl3pPr marL="361649" indent="-72330" defTabSz="289320">
              <a:spcBef>
                <a:spcPts val="300"/>
              </a:spcBef>
              <a:buClrTx/>
              <a:buFontTx/>
              <a:defRPr sz="2400"/>
            </a:lvl3pPr>
            <a:lvl4pPr marL="506309" indent="-72329" defTabSz="289320">
              <a:spcBef>
                <a:spcPts val="300"/>
              </a:spcBef>
              <a:buClrTx/>
              <a:buFontTx/>
              <a:defRPr sz="2400"/>
            </a:lvl4pPr>
            <a:lvl5pPr marL="650968" indent="-72329" defTabSz="289320">
              <a:spcBef>
                <a:spcPts val="300"/>
              </a:spcBef>
              <a:buClrTx/>
              <a:buFontTx/>
              <a:defRPr sz="2400"/>
            </a:lvl5pPr>
          </a:lstStyle>
          <a:p>
            <a:r>
              <a:t>Body Level One</a:t>
            </a:r>
          </a:p>
          <a:p>
            <a:pPr lvl="1"/>
            <a:r>
              <a:t>Body Level Two</a:t>
            </a:r>
          </a:p>
          <a:p>
            <a:pPr lvl="2"/>
            <a:r>
              <a:t>Body Level Three</a:t>
            </a:r>
          </a:p>
          <a:p>
            <a:pPr lvl="3"/>
            <a:r>
              <a:t>Body Level Four</a:t>
            </a:r>
          </a:p>
          <a:p>
            <a:pPr lvl="4"/>
            <a:r>
              <a:t>Body Level Five</a:t>
            </a:r>
          </a:p>
        </p:txBody>
      </p:sp>
      <p:sp>
        <p:nvSpPr>
          <p:cNvPr id="1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7FB0FF90-B8E1-685B-5907-6DC4427A267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4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4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46"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147"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48"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49"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150"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51" name="Body Level One…"/>
          <p:cNvSpPr txBox="1">
            <a:spLocks noGrp="1"/>
          </p:cNvSpPr>
          <p:nvPr>
            <p:ph type="body" sz="half" idx="1" hasCustomPrompt="1"/>
          </p:nvPr>
        </p:nvSpPr>
        <p:spPr>
          <a:xfrm>
            <a:off x="587205" y="1971020"/>
            <a:ext cx="11347451" cy="1870076"/>
          </a:xfrm>
          <a:prstGeom prst="rect">
            <a:avLst/>
          </a:prstGeom>
        </p:spPr>
        <p:txBody>
          <a:bodyPr anchor="ctr"/>
          <a:lstStyle>
            <a:lvl1pPr marL="0" indent="0" algn="ctr" defTabSz="289320">
              <a:spcBef>
                <a:spcPts val="300"/>
              </a:spcBef>
              <a:buClrTx/>
              <a:buSzTx/>
              <a:buFontTx/>
              <a:buNone/>
              <a:defRPr sz="2400">
                <a:solidFill>
                  <a:srgbClr val="FFFFFF"/>
                </a:solidFill>
                <a:latin typeface="Source Sans Pro Bold"/>
                <a:ea typeface="Source Sans Pro Bold"/>
                <a:cs typeface="Source Sans Pro Bold"/>
                <a:sym typeface="Source Sans Pro Bold"/>
              </a:defRPr>
            </a:lvl1pPr>
            <a:lvl2pPr marL="216990" indent="-72330" algn="ctr" defTabSz="289320">
              <a:spcBef>
                <a:spcPts val="300"/>
              </a:spcBef>
              <a:buClrTx/>
              <a:buFontTx/>
              <a:defRPr sz="2400">
                <a:solidFill>
                  <a:srgbClr val="FFFFFF"/>
                </a:solidFill>
                <a:latin typeface="Source Sans Pro Bold"/>
                <a:ea typeface="Source Sans Pro Bold"/>
                <a:cs typeface="Source Sans Pro Bold"/>
                <a:sym typeface="Source Sans Pro Bold"/>
              </a:defRPr>
            </a:lvl2pPr>
            <a:lvl3pPr marL="361649" indent="-72330" algn="ctr" defTabSz="289320">
              <a:spcBef>
                <a:spcPts val="300"/>
              </a:spcBef>
              <a:buClrTx/>
              <a:buFontTx/>
              <a:defRPr sz="2400">
                <a:solidFill>
                  <a:srgbClr val="FFFFFF"/>
                </a:solidFill>
                <a:latin typeface="Source Sans Pro Bold"/>
                <a:ea typeface="Source Sans Pro Bold"/>
                <a:cs typeface="Source Sans Pro Bold"/>
                <a:sym typeface="Source Sans Pro Bold"/>
              </a:defRPr>
            </a:lvl3pPr>
            <a:lvl4pPr marL="506309" indent="-72329" algn="ctr" defTabSz="289320">
              <a:spcBef>
                <a:spcPts val="300"/>
              </a:spcBef>
              <a:buClrTx/>
              <a:buFontTx/>
              <a:defRPr sz="2400">
                <a:solidFill>
                  <a:srgbClr val="FFFFFF"/>
                </a:solidFill>
                <a:latin typeface="Source Sans Pro Bold"/>
                <a:ea typeface="Source Sans Pro Bold"/>
                <a:cs typeface="Source Sans Pro Bold"/>
                <a:sym typeface="Source Sans Pro Bold"/>
              </a:defRPr>
            </a:lvl4pPr>
            <a:lvl5pPr marL="650968" indent="-72329" algn="ctr" defTabSz="289320">
              <a:spcBef>
                <a:spcPts val="300"/>
              </a:spcBef>
              <a:buClrTx/>
              <a:buFontTx/>
              <a:defRPr sz="24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1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9D55253E-6A35-3002-CE17-0BC6C80B88F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5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1"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162"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163"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164"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165"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1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lide Number">
            <a:extLst>
              <a:ext uri="{FF2B5EF4-FFF2-40B4-BE49-F238E27FC236}">
                <a16:creationId xmlns:a16="http://schemas.microsoft.com/office/drawing/2014/main" id="{3AF8C3DA-2767-D19F-F3FE-CEB52AD4329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7"/>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18"/>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19"/>
          <a:stretch>
            <a:fillRect/>
          </a:stretch>
        </p:blipFill>
        <p:spPr>
          <a:xfrm>
            <a:off x="74342" y="6310302"/>
            <a:ext cx="1548719" cy="474296"/>
          </a:xfrm>
          <a:prstGeom prst="rect">
            <a:avLst/>
          </a:prstGeom>
          <a:ln w="12700">
            <a:miter lim="400000"/>
          </a:ln>
        </p:spPr>
      </p:pic>
      <p:sp>
        <p:nvSpPr>
          <p:cNvPr id="5" name="Subtitle 2"/>
          <p:cNvSpPr txBox="1"/>
          <p:nvPr/>
        </p:nvSpPr>
        <p:spPr>
          <a:xfrm>
            <a:off x="2992121" y="6176962"/>
            <a:ext cx="5598160" cy="307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spcBef>
                <a:spcPts val="300"/>
              </a:spcBef>
              <a:defRPr sz="1300">
                <a:solidFill>
                  <a:srgbClr val="FFFFFF"/>
                </a:solidFill>
                <a:latin typeface="Source Sans Pro Regular"/>
                <a:ea typeface="Source Sans Pro Regular"/>
                <a:cs typeface="Source Sans Pro Regular"/>
                <a:sym typeface="Source Sans Pro Regular"/>
              </a:defRPr>
            </a:lvl1pPr>
          </a:lstStyle>
          <a:p>
            <a:r>
              <a:t>Rapid Response Teams Training</a:t>
            </a:r>
          </a:p>
        </p:txBody>
      </p:sp>
      <p:pic>
        <p:nvPicPr>
          <p:cNvPr id="6" name="Picture 2" descr="Picture 2"/>
          <p:cNvPicPr>
            <a:picLocks noChangeAspect="1"/>
          </p:cNvPicPr>
          <p:nvPr/>
        </p:nvPicPr>
        <p:blipFill>
          <a:blip r:embed="rId19"/>
          <a:stretch>
            <a:fillRect/>
          </a:stretch>
        </p:blipFill>
        <p:spPr>
          <a:xfrm>
            <a:off x="74342" y="6310295"/>
            <a:ext cx="1548719" cy="474296"/>
          </a:xfrm>
          <a:prstGeom prst="rect">
            <a:avLst/>
          </a:prstGeom>
          <a:ln w="12700">
            <a:miter lim="400000"/>
          </a:ln>
        </p:spPr>
      </p:pic>
      <p:sp>
        <p:nvSpPr>
          <p:cNvPr id="7" name="Subtitle 5"/>
          <p:cNvSpPr txBox="1"/>
          <p:nvPr/>
        </p:nvSpPr>
        <p:spPr>
          <a:xfrm>
            <a:off x="8061960" y="6513030"/>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Source Sans Pro Regular"/>
                <a:ea typeface="Source Sans Pro Regular"/>
                <a:cs typeface="Source Sans Pro Regular"/>
                <a:sym typeface="Source Sans Pro Regular"/>
              </a:defRPr>
            </a:lvl1pPr>
          </a:lstStyle>
          <a:p>
            <a:r>
              <a:t>Rapid Response Teams Advanced Training Package</a:t>
            </a:r>
          </a:p>
        </p:txBody>
      </p:sp>
      <p:sp>
        <p:nvSpPr>
          <p:cNvPr id="8" name="Subtitle 5"/>
          <p:cNvSpPr txBox="1"/>
          <p:nvPr/>
        </p:nvSpPr>
        <p:spPr>
          <a:xfrm>
            <a:off x="8061960" y="6658764"/>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Source Sans Pro Regular"/>
                <a:ea typeface="Source Sans Pro Regular"/>
                <a:cs typeface="Source Sans Pro Regular"/>
                <a:sym typeface="Source Sans Pro Regular"/>
              </a:defRPr>
            </a:lvl1pPr>
          </a:lstStyle>
          <a:p>
            <a:r>
              <a:t>A2.2 Teambuilding</a:t>
            </a:r>
          </a:p>
        </p:txBody>
      </p:sp>
      <p:sp>
        <p:nvSpPr>
          <p:cNvPr id="9"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0" name="TextBox 5"/>
          <p:cNvSpPr txBox="1"/>
          <p:nvPr/>
        </p:nvSpPr>
        <p:spPr>
          <a:xfrm>
            <a:off x="4400182" y="2325453"/>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sp>
        <p:nvSpPr>
          <p:cNvPr id="11" name="Slide Number"/>
          <p:cNvSpPr txBox="1">
            <a:spLocks noGrp="1"/>
          </p:cNvSpPr>
          <p:nvPr>
            <p:ph type="sldNum" sz="quarter" idx="2"/>
          </p:nvPr>
        </p:nvSpPr>
        <p:spPr>
          <a:xfrm>
            <a:off x="11933376" y="6571304"/>
            <a:ext cx="258624" cy="248306"/>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
        <p:nvSpPr>
          <p:cNvPr id="12"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3"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4" name="Slide Number">
            <a:extLst>
              <a:ext uri="{FF2B5EF4-FFF2-40B4-BE49-F238E27FC236}">
                <a16:creationId xmlns:a16="http://schemas.microsoft.com/office/drawing/2014/main" id="{47EC0A51-64B3-0D3A-82C4-9A436E6ADE0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ransition spd="med"/>
  <p:txStyles>
    <p:titleStyle>
      <a:lvl1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130195" marR="0" indent="-48823"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219078" marR="0" indent="-56334"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300450" marR="0" indent="-56334"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381821" marR="0" indent="-56334"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650974" marR="0" indent="-244115"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732346" marR="0" indent="-244115"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813718" marR="0" indent="-244115"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895090" marR="0" indent="-244115"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0.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Title 2"/>
          <p:cNvSpPr txBox="1">
            <a:spLocks noGrp="1"/>
          </p:cNvSpPr>
          <p:nvPr>
            <p:ph type="title"/>
          </p:nvPr>
        </p:nvSpPr>
        <p:spPr>
          <a:xfrm>
            <a:off x="479375" y="1254589"/>
            <a:ext cx="5146156" cy="2410276"/>
          </a:xfrm>
          <a:prstGeom prst="rect">
            <a:avLst/>
          </a:prstGeom>
        </p:spPr>
        <p:txBody>
          <a:bodyPr/>
          <a:lstStyle/>
          <a:p>
            <a:pPr>
              <a:spcBef>
                <a:spcPts val="700"/>
              </a:spcBef>
              <a:defRPr sz="3300"/>
            </a:pPr>
            <a:r>
              <a:rPr b="1" dirty="0"/>
              <a:t>Team building</a:t>
            </a:r>
            <a:br>
              <a:rPr b="1" dirty="0"/>
            </a:br>
            <a:r>
              <a:rPr b="1" dirty="0"/>
              <a:t>activities</a:t>
            </a:r>
            <a:br>
              <a:rPr b="1" dirty="0"/>
            </a:br>
            <a:endParaRPr b="1" dirty="0"/>
          </a:p>
        </p:txBody>
      </p:sp>
      <p:sp>
        <p:nvSpPr>
          <p:cNvPr id="281" name="TextBox 1"/>
          <p:cNvSpPr txBox="1"/>
          <p:nvPr/>
        </p:nvSpPr>
        <p:spPr>
          <a:xfrm>
            <a:off x="5219332" y="3847425"/>
            <a:ext cx="4558876"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r>
              <a:rPr dirty="0"/>
              <a:t>Duration: 45-60’ each</a:t>
            </a:r>
          </a:p>
        </p:txBody>
      </p:sp>
      <p:sp>
        <p:nvSpPr>
          <p:cNvPr id="282" name="TextBox 7"/>
          <p:cNvSpPr txBox="1"/>
          <p:nvPr/>
        </p:nvSpPr>
        <p:spPr>
          <a:xfrm>
            <a:off x="530184" y="1022877"/>
            <a:ext cx="6057111"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A2.2</a:t>
            </a:r>
            <a:r>
              <a:rPr dirty="0"/>
              <a:t> </a:t>
            </a:r>
          </a:p>
        </p:txBody>
      </p:sp>
      <p:sp>
        <p:nvSpPr>
          <p:cNvPr id="283" name="TextBox 10"/>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9E403D-2FCD-4735-922F-2EB01FDBC3A1}"/>
              </a:ext>
            </a:extLst>
          </p:cNvPr>
          <p:cNvSpPr>
            <a:spLocks noGrp="1"/>
          </p:cNvSpPr>
          <p:nvPr>
            <p:ph type="title"/>
          </p:nvPr>
        </p:nvSpPr>
        <p:spPr/>
        <p:txBody>
          <a:bodyPr/>
          <a:lstStyle/>
          <a:p>
            <a:r>
              <a:rPr lang="fr-FR" dirty="0"/>
              <a:t>Questions for debriefing</a:t>
            </a:r>
            <a:endParaRPr lang="en-US" dirty="0"/>
          </a:p>
        </p:txBody>
      </p:sp>
      <p:sp>
        <p:nvSpPr>
          <p:cNvPr id="313" name="Content Placeholder 2"/>
          <p:cNvSpPr txBox="1">
            <a:spLocks noGrp="1"/>
          </p:cNvSpPr>
          <p:nvPr>
            <p:ph type="body" idx="1"/>
          </p:nvPr>
        </p:nvSpPr>
        <p:spPr>
          <a:prstGeom prst="rect">
            <a:avLst/>
          </a:prstGeom>
        </p:spPr>
        <p:txBody>
          <a:bodyPr/>
          <a:lstStyle/>
          <a:p>
            <a:r>
              <a:rPr b="1" dirty="0">
                <a:solidFill>
                  <a:srgbClr val="C00000"/>
                </a:solidFill>
              </a:rPr>
              <a:t>What did you learn from this activity in terms of:</a:t>
            </a:r>
          </a:p>
          <a:p>
            <a:endParaRPr dirty="0"/>
          </a:p>
          <a:p>
            <a:pPr marL="304800" indent="-304800">
              <a:buClr>
                <a:srgbClr val="C00000"/>
              </a:buClr>
              <a:buSzPct val="100000"/>
              <a:buFont typeface="Arial"/>
              <a:buChar char="•"/>
            </a:pPr>
            <a:r>
              <a:rPr dirty="0"/>
              <a:t>Communication within the team</a:t>
            </a:r>
          </a:p>
          <a:p>
            <a:pPr marL="304800" indent="-304800">
              <a:buClr>
                <a:srgbClr val="C00000"/>
              </a:buClr>
              <a:buSzPct val="100000"/>
              <a:buFont typeface="Arial"/>
              <a:buChar char="•"/>
            </a:pPr>
            <a:r>
              <a:rPr dirty="0"/>
              <a:t>Role of a leader</a:t>
            </a:r>
          </a:p>
          <a:p>
            <a:pPr marL="304800" indent="-304800">
              <a:buClr>
                <a:srgbClr val="C00000"/>
              </a:buClr>
              <a:buSzPct val="100000"/>
              <a:buFont typeface="Arial"/>
              <a:buChar char="•"/>
            </a:pPr>
            <a:r>
              <a:rPr dirty="0"/>
              <a:t>Building trust</a:t>
            </a:r>
          </a:p>
          <a:p>
            <a:pPr marL="304800" indent="-304800">
              <a:buClr>
                <a:srgbClr val="C00000"/>
              </a:buClr>
              <a:buSzPct val="100000"/>
              <a:buFont typeface="Arial"/>
              <a:buChar char="•"/>
            </a:pPr>
            <a:r>
              <a:rPr dirty="0"/>
              <a:t>Etc.</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Title 3"/>
          <p:cNvSpPr txBox="1"/>
          <p:nvPr/>
        </p:nvSpPr>
        <p:spPr>
          <a:xfrm>
            <a:off x="3189392" y="1628799"/>
            <a:ext cx="6080760" cy="857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gn="ctr" defTabSz="162744">
              <a:lnSpc>
                <a:spcPct val="90000"/>
              </a:lnSpc>
              <a:defRPr sz="3200">
                <a:solidFill>
                  <a:srgbClr val="FFFFFF"/>
                </a:solidFill>
                <a:latin typeface="Source Sans Pro Bold"/>
                <a:ea typeface="Source Sans Pro Bold"/>
                <a:cs typeface="Source Sans Pro Bold"/>
                <a:sym typeface="Source Sans Pro Bold"/>
              </a:defRPr>
            </a:lvl1pPr>
          </a:lstStyle>
          <a:p>
            <a:r>
              <a:rPr b="1" dirty="0"/>
              <a:t>Congratulations and </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Title 2"/>
          <p:cNvSpPr txBox="1">
            <a:spLocks noGrp="1"/>
          </p:cNvSpPr>
          <p:nvPr>
            <p:ph type="title"/>
          </p:nvPr>
        </p:nvSpPr>
        <p:spPr>
          <a:xfrm>
            <a:off x="563517" y="867683"/>
            <a:ext cx="4490140" cy="2410277"/>
          </a:xfrm>
          <a:prstGeom prst="rect">
            <a:avLst/>
          </a:prstGeom>
        </p:spPr>
        <p:txBody>
          <a:bodyPr/>
          <a:lstStyle/>
          <a:p>
            <a:pPr>
              <a:spcBef>
                <a:spcPts val="700"/>
              </a:spcBef>
            </a:pPr>
            <a:r>
              <a:rPr b="1" dirty="0"/>
              <a:t>Team building activity </a:t>
            </a:r>
            <a:br>
              <a:rPr lang="fr-FR" b="1" dirty="0"/>
            </a:br>
            <a:r>
              <a:rPr b="1" dirty="0"/>
              <a:t>3 Team logo</a:t>
            </a:r>
          </a:p>
        </p:txBody>
      </p:sp>
      <p:sp>
        <p:nvSpPr>
          <p:cNvPr id="318" name="TextBox 1"/>
          <p:cNvSpPr txBox="1"/>
          <p:nvPr/>
        </p:nvSpPr>
        <p:spPr>
          <a:xfrm>
            <a:off x="5053657" y="3803372"/>
            <a:ext cx="3766788"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r>
              <a:rPr dirty="0"/>
              <a:t>Duration: 45-60’</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Rectangle 4"/>
          <p:cNvSpPr txBox="1"/>
          <p:nvPr/>
        </p:nvSpPr>
        <p:spPr>
          <a:xfrm>
            <a:off x="1965256" y="1412775"/>
            <a:ext cx="8123192" cy="3241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457200" indent="-457200">
              <a:buClr>
                <a:schemeClr val="accent3">
                  <a:lumOff val="-6274"/>
                </a:schemeClr>
              </a:buClr>
              <a:buSzPct val="100000"/>
              <a:buFont typeface="Arial"/>
              <a:buChar char="•"/>
              <a:defRPr sz="2400">
                <a:latin typeface="Source Sans Pro Regular"/>
                <a:ea typeface="Source Sans Pro Regular"/>
                <a:cs typeface="Source Sans Pro Regular"/>
                <a:sym typeface="Source Sans Pro Regular"/>
              </a:defRPr>
            </a:pPr>
            <a:r>
              <a:t>Select a name for your team.</a:t>
            </a:r>
          </a:p>
          <a:p>
            <a:pPr marL="457200" indent="-457200">
              <a:buClr>
                <a:schemeClr val="accent3">
                  <a:lumOff val="-6274"/>
                </a:schemeClr>
              </a:buClr>
              <a:buSzPct val="100000"/>
              <a:buFont typeface="Arial"/>
              <a:buChar char="•"/>
              <a:defRPr sz="2400">
                <a:latin typeface="Source Sans Pro Regular"/>
                <a:ea typeface="Source Sans Pro Regular"/>
                <a:cs typeface="Source Sans Pro Regular"/>
                <a:sym typeface="Source Sans Pro Regular"/>
              </a:defRPr>
            </a:pPr>
            <a:r>
              <a:t>Develop a graphic logo that will portray who/what they are to the rest of the participants. </a:t>
            </a:r>
          </a:p>
          <a:p>
            <a:pPr marL="457200" indent="-457200">
              <a:buClr>
                <a:schemeClr val="accent3">
                  <a:lumOff val="-6274"/>
                </a:schemeClr>
              </a:buClr>
              <a:buSzPct val="100000"/>
              <a:buFont typeface="Arial"/>
              <a:buChar char="•"/>
              <a:defRPr sz="2400">
                <a:latin typeface="Source Sans Pro Regular"/>
                <a:ea typeface="Source Sans Pro Regular"/>
                <a:cs typeface="Source Sans Pro Regular"/>
                <a:sym typeface="Source Sans Pro Regular"/>
              </a:defRPr>
            </a:pPr>
            <a:r>
              <a:t>Draw a large version on a flip-chart for the group to see. </a:t>
            </a:r>
          </a:p>
          <a:p>
            <a:pPr marL="457200" indent="-457200">
              <a:buClr>
                <a:schemeClr val="accent3">
                  <a:lumOff val="-6274"/>
                </a:schemeClr>
              </a:buClr>
              <a:buSzPct val="100000"/>
              <a:buFont typeface="Arial"/>
              <a:buChar char="•"/>
              <a:defRPr sz="2400">
                <a:latin typeface="Source Sans Pro Regular"/>
                <a:ea typeface="Source Sans Pro Regular"/>
                <a:cs typeface="Source Sans Pro Regular"/>
                <a:sym typeface="Source Sans Pro Regular"/>
              </a:defRPr>
            </a:pPr>
            <a:r>
              <a:t>After completing the logo, develop a slogan with twelve words or less that explains your team logo and creates an identity for the group. </a:t>
            </a:r>
          </a:p>
          <a:p>
            <a:pPr marL="457200" indent="-457200">
              <a:buClr>
                <a:schemeClr val="accent3">
                  <a:lumOff val="-6274"/>
                </a:schemeClr>
              </a:buClr>
              <a:buSzPct val="100000"/>
              <a:buFont typeface="Arial"/>
              <a:buChar char="•"/>
              <a:defRPr sz="2400">
                <a:latin typeface="Source Sans Pro Regular"/>
                <a:ea typeface="Source Sans Pro Regular"/>
                <a:cs typeface="Source Sans Pro Regular"/>
                <a:sym typeface="Source Sans Pro Regular"/>
              </a:defRPr>
            </a:pPr>
            <a:r>
              <a:t>Present and explain what the logo and slogan represent. </a:t>
            </a:r>
          </a:p>
        </p:txBody>
      </p:sp>
      <p:sp>
        <p:nvSpPr>
          <p:cNvPr id="322" name="TextBox 1"/>
          <p:cNvSpPr txBox="1"/>
          <p:nvPr/>
        </p:nvSpPr>
        <p:spPr>
          <a:xfrm>
            <a:off x="1752381" y="5352591"/>
            <a:ext cx="9175667" cy="461665"/>
          </a:xfrm>
          <a:prstGeom prst="rect">
            <a:avLst/>
          </a:prstGeom>
          <a:solidFill>
            <a:schemeClr val="accent2"/>
          </a:solidFill>
          <a:ln w="12700">
            <a:solidFill>
              <a:srgbClr val="760108"/>
            </a:solidFill>
            <a:miter/>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p>
            <a:pPr>
              <a:defRPr sz="2400">
                <a:solidFill>
                  <a:srgbClr val="FFFFFF"/>
                </a:solidFill>
              </a:defRPr>
            </a:pPr>
            <a:r>
              <a:rPr dirty="0"/>
              <a:t>Your team name, logo and slogan will be assessed by a panel of experts!</a:t>
            </a:r>
            <a:r>
              <a:rPr i="1" dirty="0"/>
              <a:t> </a:t>
            </a:r>
          </a:p>
        </p:txBody>
      </p:sp>
      <p:sp>
        <p:nvSpPr>
          <p:cNvPr id="323" name="TextBox 5"/>
          <p:cNvSpPr txBox="1"/>
          <p:nvPr/>
        </p:nvSpPr>
        <p:spPr>
          <a:xfrm>
            <a:off x="237063" y="50401"/>
            <a:ext cx="600456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Instructions</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5" name="Content Placeholder 3"/>
          <p:cNvGraphicFramePr/>
          <p:nvPr>
            <p:extLst>
              <p:ext uri="{D42A27DB-BD31-4B8C-83A1-F6EECF244321}">
                <p14:modId xmlns:p14="http://schemas.microsoft.com/office/powerpoint/2010/main" val="1016914902"/>
              </p:ext>
            </p:extLst>
          </p:nvPr>
        </p:nvGraphicFramePr>
        <p:xfrm>
          <a:off x="2406865" y="1557802"/>
          <a:ext cx="6780193" cy="4285799"/>
        </p:xfrm>
        <a:graphic>
          <a:graphicData uri="http://schemas.openxmlformats.org/drawingml/2006/table">
            <a:tbl>
              <a:tblPr firstRow="1" firstCol="1" bandRow="1">
                <a:tableStyleId>{4C3C2611-4C71-4FC5-86AE-919BDF0F9419}</a:tableStyleId>
              </a:tblPr>
              <a:tblGrid>
                <a:gridCol w="2179626">
                  <a:extLst>
                    <a:ext uri="{9D8B030D-6E8A-4147-A177-3AD203B41FA5}">
                      <a16:colId xmlns:a16="http://schemas.microsoft.com/office/drawing/2014/main" val="20000"/>
                    </a:ext>
                  </a:extLst>
                </a:gridCol>
                <a:gridCol w="1273591">
                  <a:extLst>
                    <a:ext uri="{9D8B030D-6E8A-4147-A177-3AD203B41FA5}">
                      <a16:colId xmlns:a16="http://schemas.microsoft.com/office/drawing/2014/main" val="20001"/>
                    </a:ext>
                  </a:extLst>
                </a:gridCol>
                <a:gridCol w="1108248">
                  <a:extLst>
                    <a:ext uri="{9D8B030D-6E8A-4147-A177-3AD203B41FA5}">
                      <a16:colId xmlns:a16="http://schemas.microsoft.com/office/drawing/2014/main" val="20002"/>
                    </a:ext>
                  </a:extLst>
                </a:gridCol>
                <a:gridCol w="1109364">
                  <a:extLst>
                    <a:ext uri="{9D8B030D-6E8A-4147-A177-3AD203B41FA5}">
                      <a16:colId xmlns:a16="http://schemas.microsoft.com/office/drawing/2014/main" val="20003"/>
                    </a:ext>
                  </a:extLst>
                </a:gridCol>
                <a:gridCol w="1109364">
                  <a:extLst>
                    <a:ext uri="{9D8B030D-6E8A-4147-A177-3AD203B41FA5}">
                      <a16:colId xmlns:a16="http://schemas.microsoft.com/office/drawing/2014/main" val="20004"/>
                    </a:ext>
                  </a:extLst>
                </a:gridCol>
              </a:tblGrid>
              <a:tr h="378879">
                <a:tc>
                  <a:txBody>
                    <a:bodyPr/>
                    <a:lstStyle/>
                    <a:p>
                      <a:pPr algn="ctr" defTabSz="162744">
                        <a:defRPr sz="1800" b="0">
                          <a:solidFill>
                            <a:srgbClr val="000000"/>
                          </a:solidFill>
                        </a:defRPr>
                      </a:pPr>
                      <a:r>
                        <a:rPr sz="2000" b="1" dirty="0">
                          <a:solidFill>
                            <a:srgbClr val="FFFFFF"/>
                          </a:solidFill>
                          <a:latin typeface="Source Sans Pro" panose="020B0503030403020204" pitchFamily="34" charset="-18"/>
                        </a:rPr>
                        <a:t> </a:t>
                      </a:r>
                    </a:p>
                  </a:txBody>
                  <a:tcPr marL="0" marR="0" marT="0" marB="0" horzOverflow="overflow"/>
                </a:tc>
                <a:tc>
                  <a:txBody>
                    <a:bodyPr/>
                    <a:lstStyle/>
                    <a:p>
                      <a:pPr algn="ctr" defTabSz="162744">
                        <a:lnSpc>
                          <a:spcPct val="115000"/>
                        </a:lnSpc>
                        <a:defRPr sz="1800" b="0">
                          <a:solidFill>
                            <a:srgbClr val="000000"/>
                          </a:solidFill>
                        </a:defRPr>
                      </a:pPr>
                      <a:r>
                        <a:rPr sz="2000" b="1">
                          <a:solidFill>
                            <a:srgbClr val="FFFFFF"/>
                          </a:solidFill>
                          <a:latin typeface="Source Sans Pro" panose="020B0503030403020204" pitchFamily="34" charset="-18"/>
                        </a:rPr>
                        <a:t>Team 1</a:t>
                      </a:r>
                    </a:p>
                  </a:txBody>
                  <a:tcPr marL="0" marR="0" marT="0" marB="0" horzOverflow="overflow"/>
                </a:tc>
                <a:tc>
                  <a:txBody>
                    <a:bodyPr/>
                    <a:lstStyle/>
                    <a:p>
                      <a:pPr algn="ctr" defTabSz="162744">
                        <a:lnSpc>
                          <a:spcPct val="115000"/>
                        </a:lnSpc>
                        <a:defRPr sz="1800" b="0">
                          <a:solidFill>
                            <a:srgbClr val="000000"/>
                          </a:solidFill>
                        </a:defRPr>
                      </a:pPr>
                      <a:r>
                        <a:rPr sz="2000" b="1">
                          <a:solidFill>
                            <a:srgbClr val="FFFFFF"/>
                          </a:solidFill>
                          <a:latin typeface="Source Sans Pro" panose="020B0503030403020204" pitchFamily="34" charset="-18"/>
                        </a:rPr>
                        <a:t>Team 2</a:t>
                      </a:r>
                    </a:p>
                  </a:txBody>
                  <a:tcPr marL="0" marR="0" marT="0" marB="0" horzOverflow="overflow"/>
                </a:tc>
                <a:tc>
                  <a:txBody>
                    <a:bodyPr/>
                    <a:lstStyle/>
                    <a:p>
                      <a:pPr algn="ctr" defTabSz="162744">
                        <a:lnSpc>
                          <a:spcPct val="115000"/>
                        </a:lnSpc>
                        <a:defRPr sz="1800" b="0">
                          <a:solidFill>
                            <a:srgbClr val="000000"/>
                          </a:solidFill>
                        </a:defRPr>
                      </a:pPr>
                      <a:r>
                        <a:rPr sz="2000" b="1">
                          <a:solidFill>
                            <a:srgbClr val="FFFFFF"/>
                          </a:solidFill>
                          <a:latin typeface="Source Sans Pro" panose="020B0503030403020204" pitchFamily="34" charset="-18"/>
                        </a:rPr>
                        <a:t>Team 3</a:t>
                      </a:r>
                    </a:p>
                  </a:txBody>
                  <a:tcPr marL="0" marR="0" marT="0" marB="0" horzOverflow="overflow"/>
                </a:tc>
                <a:tc>
                  <a:txBody>
                    <a:bodyPr/>
                    <a:lstStyle/>
                    <a:p>
                      <a:pPr algn="ctr" defTabSz="162744">
                        <a:lnSpc>
                          <a:spcPct val="115000"/>
                        </a:lnSpc>
                        <a:defRPr sz="1800" b="0">
                          <a:solidFill>
                            <a:srgbClr val="000000"/>
                          </a:solidFill>
                        </a:defRPr>
                      </a:pPr>
                      <a:r>
                        <a:rPr sz="2000" b="1">
                          <a:solidFill>
                            <a:srgbClr val="FFFFFF"/>
                          </a:solidFill>
                          <a:latin typeface="Source Sans Pro" panose="020B0503030403020204" pitchFamily="34" charset="-18"/>
                        </a:rPr>
                        <a:t>Team 4</a:t>
                      </a:r>
                    </a:p>
                  </a:txBody>
                  <a:tcPr marL="0" marR="0" marT="0" marB="0" horzOverflow="overflow"/>
                </a:tc>
                <a:extLst>
                  <a:ext uri="{0D108BD9-81ED-4DB2-BD59-A6C34878D82A}">
                    <a16:rowId xmlns:a16="http://schemas.microsoft.com/office/drawing/2014/main" val="10000"/>
                  </a:ext>
                </a:extLst>
              </a:tr>
              <a:tr h="781384">
                <a:tc>
                  <a:txBody>
                    <a:bodyPr/>
                    <a:lstStyle/>
                    <a:p>
                      <a:pPr marL="88900" indent="0" algn="l" defTabSz="162744">
                        <a:spcBef>
                          <a:spcPts val="500"/>
                        </a:spcBef>
                        <a:defRPr sz="2000"/>
                      </a:pPr>
                      <a:r>
                        <a:rPr dirty="0">
                          <a:latin typeface="Source Sans Pro" panose="020B0503030403020204" pitchFamily="34" charset="-18"/>
                        </a:rPr>
                        <a:t>Relevance of team name</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extLst>
                  <a:ext uri="{0D108BD9-81ED-4DB2-BD59-A6C34878D82A}">
                    <a16:rowId xmlns:a16="http://schemas.microsoft.com/office/drawing/2014/main" val="10001"/>
                  </a:ext>
                </a:extLst>
              </a:tr>
              <a:tr h="781384">
                <a:tc>
                  <a:txBody>
                    <a:bodyPr/>
                    <a:lstStyle/>
                    <a:p>
                      <a:pPr marL="88900" indent="0" algn="l" defTabSz="162744">
                        <a:spcBef>
                          <a:spcPts val="500"/>
                        </a:spcBef>
                        <a:defRPr sz="2000"/>
                      </a:pPr>
                      <a:r>
                        <a:rPr dirty="0">
                          <a:latin typeface="Source Sans Pro" panose="020B0503030403020204" pitchFamily="34" charset="-18"/>
                        </a:rPr>
                        <a:t>Quality of team logo</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extLst>
                  <a:ext uri="{0D108BD9-81ED-4DB2-BD59-A6C34878D82A}">
                    <a16:rowId xmlns:a16="http://schemas.microsoft.com/office/drawing/2014/main" val="10002"/>
                  </a:ext>
                </a:extLst>
              </a:tr>
              <a:tr h="781384">
                <a:tc>
                  <a:txBody>
                    <a:bodyPr/>
                    <a:lstStyle/>
                    <a:p>
                      <a:pPr marL="88900" indent="0" algn="l" defTabSz="162744">
                        <a:spcBef>
                          <a:spcPts val="500"/>
                        </a:spcBef>
                        <a:defRPr sz="2000"/>
                      </a:pPr>
                      <a:r>
                        <a:rPr dirty="0">
                          <a:latin typeface="Source Sans Pro" panose="020B0503030403020204" pitchFamily="34" charset="-18"/>
                        </a:rPr>
                        <a:t>Relevance of team slogan</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extLst>
                  <a:ext uri="{0D108BD9-81ED-4DB2-BD59-A6C34878D82A}">
                    <a16:rowId xmlns:a16="http://schemas.microsoft.com/office/drawing/2014/main" val="10003"/>
                  </a:ext>
                </a:extLst>
              </a:tr>
              <a:tr h="781384">
                <a:tc>
                  <a:txBody>
                    <a:bodyPr/>
                    <a:lstStyle/>
                    <a:p>
                      <a:pPr marL="88900" indent="0" algn="l" defTabSz="162744">
                        <a:spcBef>
                          <a:spcPts val="500"/>
                        </a:spcBef>
                        <a:defRPr sz="2000"/>
                      </a:pPr>
                      <a:r>
                        <a:rPr dirty="0">
                          <a:latin typeface="Source Sans Pro" panose="020B0503030403020204" pitchFamily="34" charset="-18"/>
                        </a:rPr>
                        <a:t>Creativity</a:t>
                      </a:r>
                    </a:p>
                    <a:p>
                      <a:pPr algn="l" defTabSz="162744">
                        <a:spcBef>
                          <a:spcPts val="500"/>
                        </a:spcBef>
                        <a:defRPr sz="2000"/>
                      </a:pPr>
                      <a:r>
                        <a:rPr dirty="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extLst>
                  <a:ext uri="{0D108BD9-81ED-4DB2-BD59-A6C34878D82A}">
                    <a16:rowId xmlns:a16="http://schemas.microsoft.com/office/drawing/2014/main" val="10004"/>
                  </a:ext>
                </a:extLst>
              </a:tr>
              <a:tr h="781384">
                <a:tc>
                  <a:txBody>
                    <a:bodyPr/>
                    <a:lstStyle/>
                    <a:p>
                      <a:pPr marL="88900" indent="0" algn="l" defTabSz="162744">
                        <a:spcBef>
                          <a:spcPts val="500"/>
                        </a:spcBef>
                        <a:defRPr sz="2000"/>
                      </a:pPr>
                      <a:r>
                        <a:rPr dirty="0">
                          <a:latin typeface="Source Sans Pro" panose="020B0503030403020204" pitchFamily="34" charset="-18"/>
                        </a:rPr>
                        <a:t>Total score</a:t>
                      </a:r>
                    </a:p>
                    <a:p>
                      <a:pPr algn="l" defTabSz="162744">
                        <a:spcBef>
                          <a:spcPts val="500"/>
                        </a:spcBef>
                        <a:defRPr sz="2000"/>
                      </a:pPr>
                      <a:r>
                        <a:rPr dirty="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a:latin typeface="Source Sans Pro" panose="020B0503030403020204" pitchFamily="34" charset="-18"/>
                        </a:rPr>
                        <a:t> </a:t>
                      </a:r>
                    </a:p>
                  </a:txBody>
                  <a:tcPr marL="0" marR="0" marT="0" marB="0" horzOverflow="overflow"/>
                </a:tc>
                <a:tc>
                  <a:txBody>
                    <a:bodyPr/>
                    <a:lstStyle/>
                    <a:p>
                      <a:pPr algn="l" defTabSz="162744">
                        <a:lnSpc>
                          <a:spcPct val="115000"/>
                        </a:lnSpc>
                        <a:defRPr sz="1800"/>
                      </a:pPr>
                      <a:r>
                        <a:rPr sz="1100" dirty="0">
                          <a:latin typeface="Source Sans Pro" panose="020B0503030403020204" pitchFamily="34" charset="-18"/>
                        </a:rPr>
                        <a:t> </a:t>
                      </a:r>
                    </a:p>
                  </a:txBody>
                  <a:tcPr marL="0" marR="0" marT="0" marB="0" horzOverflow="overflow"/>
                </a:tc>
                <a:extLst>
                  <a:ext uri="{0D108BD9-81ED-4DB2-BD59-A6C34878D82A}">
                    <a16:rowId xmlns:a16="http://schemas.microsoft.com/office/drawing/2014/main" val="10005"/>
                  </a:ext>
                </a:extLst>
              </a:tr>
            </a:tbl>
          </a:graphicData>
        </a:graphic>
      </p:graphicFrame>
      <p:sp>
        <p:nvSpPr>
          <p:cNvPr id="326" name="Title 1"/>
          <p:cNvSpPr txBox="1">
            <a:spLocks noGrp="1"/>
          </p:cNvSpPr>
          <p:nvPr>
            <p:ph type="title"/>
          </p:nvPr>
        </p:nvSpPr>
        <p:spPr>
          <a:xfrm>
            <a:off x="214699" y="-30963"/>
            <a:ext cx="5582263" cy="646113"/>
          </a:xfrm>
          <a:prstGeom prst="rect">
            <a:avLst/>
          </a:prstGeom>
        </p:spPr>
        <p:txBody>
          <a:bodyPr/>
          <a:lstStyle>
            <a:lvl1pPr>
              <a:defRPr>
                <a:latin typeface="Source Sans Pro Bold"/>
                <a:ea typeface="Source Sans Pro Bold"/>
                <a:cs typeface="Source Sans Pro Bold"/>
                <a:sym typeface="Source Sans Pro Bold"/>
              </a:defRPr>
            </a:lvl1pPr>
          </a:lstStyle>
          <a:p>
            <a:r>
              <a:rPr b="1" dirty="0"/>
              <a:t>Criteria for assessment</a:t>
            </a:r>
          </a:p>
        </p:txBody>
      </p:sp>
      <p:sp>
        <p:nvSpPr>
          <p:cNvPr id="327" name="TextBox 5"/>
          <p:cNvSpPr txBox="1"/>
          <p:nvPr/>
        </p:nvSpPr>
        <p:spPr>
          <a:xfrm>
            <a:off x="279195" y="824866"/>
            <a:ext cx="6062367"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Scale: 1 low, 2 middle, 3 high</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Title 3"/>
          <p:cNvSpPr txBox="1"/>
          <p:nvPr/>
        </p:nvSpPr>
        <p:spPr>
          <a:xfrm>
            <a:off x="3189392" y="1628799"/>
            <a:ext cx="6080760" cy="857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gn="ctr" defTabSz="162744">
              <a:lnSpc>
                <a:spcPct val="90000"/>
              </a:lnSpc>
              <a:defRPr sz="3200">
                <a:solidFill>
                  <a:srgbClr val="FFFFFF"/>
                </a:solidFill>
                <a:latin typeface="Source Sans Pro Bold"/>
                <a:ea typeface="Source Sans Pro Bold"/>
                <a:cs typeface="Source Sans Pro Bold"/>
                <a:sym typeface="Source Sans Pro Bold"/>
              </a:defRPr>
            </a:lvl1pPr>
          </a:lstStyle>
          <a:p>
            <a:r>
              <a:rPr b="1" dirty="0"/>
              <a:t>Congratulations and </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Content Placeholder 2"/>
          <p:cNvSpPr txBox="1">
            <a:spLocks noGrp="1"/>
          </p:cNvSpPr>
          <p:nvPr>
            <p:ph type="body" idx="1"/>
          </p:nvPr>
        </p:nvSpPr>
        <p:spPr>
          <a:xfrm>
            <a:off x="996016" y="980727"/>
            <a:ext cx="10199968" cy="5206965"/>
          </a:xfrm>
          <a:prstGeom prst="rect">
            <a:avLst/>
          </a:prstGeom>
        </p:spPr>
        <p:txBody>
          <a:bodyPr lIns="0" tIns="0" rIns="0" bIns="0"/>
          <a:lstStyle/>
          <a:p>
            <a:pPr algn="just" defTabSz="271960">
              <a:spcBef>
                <a:spcPts val="200"/>
              </a:spcBef>
              <a:defRPr sz="1879"/>
            </a:pPr>
            <a:r>
              <a:t>WHO Health Security Learning Platform - Training Materials</a:t>
            </a:r>
          </a:p>
          <a:p>
            <a:pPr algn="just" defTabSz="271960">
              <a:spcBef>
                <a:spcPts val="200"/>
              </a:spcBef>
              <a:defRPr sz="1879"/>
            </a:pPr>
            <a:r>
              <a:t>These WHO Training Materials are © World Health Organization (WHO) 2022. All rights reserved.</a:t>
            </a:r>
          </a:p>
          <a:p>
            <a:pPr algn="just" defTabSz="271960">
              <a:spcBef>
                <a:spcPts val="200"/>
              </a:spcBef>
              <a:defRPr sz="18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algn="just" defTabSz="271960">
              <a:spcBef>
                <a:spcPts val="200"/>
              </a:spcBef>
              <a:defRPr sz="1879"/>
            </a:pPr>
            <a:endParaRPr/>
          </a:p>
          <a:p>
            <a:pPr algn="just" defTabSz="271960">
              <a:spcBef>
                <a:spcPts val="200"/>
              </a:spcBef>
              <a:defRPr sz="1879"/>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71960">
              <a:spcBef>
                <a:spcPts val="200"/>
              </a:spcBef>
              <a:defRPr sz="1879"/>
            </a:pPr>
            <a:endParaRPr/>
          </a:p>
          <a:p>
            <a:pPr algn="just" defTabSz="271960">
              <a:spcBef>
                <a:spcPts val="200"/>
              </a:spcBef>
              <a:defRPr sz="18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71960">
              <a:spcBef>
                <a:spcPts val="200"/>
              </a:spcBef>
              <a:defRPr sz="18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 name="Title 2"/>
          <p:cNvSpPr txBox="1">
            <a:spLocks noGrp="1"/>
          </p:cNvSpPr>
          <p:nvPr>
            <p:ph type="title"/>
          </p:nvPr>
        </p:nvSpPr>
        <p:spPr>
          <a:xfrm>
            <a:off x="475028" y="1026452"/>
            <a:ext cx="5239971" cy="2410276"/>
          </a:xfrm>
          <a:prstGeom prst="rect">
            <a:avLst/>
          </a:prstGeom>
        </p:spPr>
        <p:txBody>
          <a:bodyPr/>
          <a:lstStyle/>
          <a:p>
            <a:pPr>
              <a:spcBef>
                <a:spcPts val="700"/>
              </a:spcBef>
              <a:defRPr sz="3300"/>
            </a:pPr>
            <a:r>
              <a:rPr b="1" dirty="0"/>
              <a:t>Team building activity </a:t>
            </a:r>
            <a:br>
              <a:rPr lang="fr-FR" b="1" dirty="0"/>
            </a:br>
            <a:r>
              <a:rPr b="1" dirty="0"/>
              <a:t>1</a:t>
            </a:r>
            <a:r>
              <a:rPr lang="fr-FR" b="1" dirty="0"/>
              <a:t> </a:t>
            </a:r>
            <a:r>
              <a:rPr b="1" dirty="0"/>
              <a:t>Egg drop challenge</a:t>
            </a:r>
          </a:p>
        </p:txBody>
      </p:sp>
      <p:sp>
        <p:nvSpPr>
          <p:cNvPr id="286" name="TextBox 1"/>
          <p:cNvSpPr txBox="1"/>
          <p:nvPr/>
        </p:nvSpPr>
        <p:spPr>
          <a:xfrm>
            <a:off x="5110238" y="3690597"/>
            <a:ext cx="31907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r>
              <a:rPr dirty="0"/>
              <a:t>Duration: 60’</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Google Shape;307;p8"/>
          <p:cNvSpPr txBox="1">
            <a:spLocks noGrp="1"/>
          </p:cNvSpPr>
          <p:nvPr>
            <p:ph type="title"/>
          </p:nvPr>
        </p:nvSpPr>
        <p:spPr>
          <a:prstGeom prst="rect">
            <a:avLst/>
          </a:prstGeom>
        </p:spPr>
        <p:txBody>
          <a:bodyPr lIns="0" tIns="0" rIns="0" bIns="0"/>
          <a:lstStyle/>
          <a:p>
            <a:r>
              <a:rPr b="1" dirty="0"/>
              <a:t>Introduction</a:t>
            </a:r>
          </a:p>
        </p:txBody>
      </p:sp>
      <p:sp>
        <p:nvSpPr>
          <p:cNvPr id="290" name="Google Shape;308;p8"/>
          <p:cNvSpPr txBox="1">
            <a:spLocks noGrp="1"/>
          </p:cNvSpPr>
          <p:nvPr>
            <p:ph type="body" idx="1"/>
          </p:nvPr>
        </p:nvSpPr>
        <p:spPr>
          <a:xfrm>
            <a:off x="1571625" y="1247001"/>
            <a:ext cx="8925393" cy="4654071"/>
          </a:xfrm>
          <a:prstGeom prst="rect">
            <a:avLst/>
          </a:prstGeom>
        </p:spPr>
        <p:txBody>
          <a:bodyPr lIns="0" tIns="0" rIns="0" bIns="0"/>
          <a:lstStyle/>
          <a:p>
            <a:r>
              <a:rPr dirty="0"/>
              <a:t>This learning resource is part of the Rapid Response Team Advanced Training Programme (RRT ATP) especially geared to RRT members.</a:t>
            </a:r>
          </a:p>
          <a:p>
            <a:endParaRPr dirty="0"/>
          </a:p>
          <a:p>
            <a:r>
              <a:rPr dirty="0"/>
              <a:t>Based on an all-hazard approach, the programme aims to provide RRT members with the advanced knowledge, skills, attitudes (KSA) and tools needed to early detect and effectively respond to  a public health event. </a:t>
            </a:r>
          </a:p>
          <a:p>
            <a:endParaRPr dirty="0"/>
          </a:p>
          <a:p>
            <a:r>
              <a:rPr dirty="0"/>
              <a:t>The RRT ATP is a component of the Rapid Response Teams Training</a:t>
            </a:r>
            <a:r>
              <a:rPr lang="fr-FR" dirty="0"/>
              <a:t> Programme.</a:t>
            </a:r>
            <a:endParaRPr dirty="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Content Placeholder 2"/>
          <p:cNvSpPr txBox="1">
            <a:spLocks noGrp="1"/>
          </p:cNvSpPr>
          <p:nvPr>
            <p:ph type="body" sz="half" idx="1"/>
          </p:nvPr>
        </p:nvSpPr>
        <p:spPr>
          <a:xfrm>
            <a:off x="1524000" y="1247000"/>
            <a:ext cx="5580112" cy="4654072"/>
          </a:xfrm>
          <a:prstGeom prst="rect">
            <a:avLst/>
          </a:prstGeom>
        </p:spPr>
        <p:txBody>
          <a:bodyPr/>
          <a:lstStyle/>
          <a:p>
            <a:r>
              <a:rPr dirty="0"/>
              <a:t>With the use of limited materials, your TEAM will design and build a structure that will prevent the raw egg from breaking from a high drop. </a:t>
            </a:r>
            <a:endParaRPr lang="hu-HU" dirty="0"/>
          </a:p>
          <a:p>
            <a:endParaRPr dirty="0"/>
          </a:p>
          <a:p>
            <a:r>
              <a:rPr dirty="0"/>
              <a:t>The eggs that survive the fall successfully complete the challenge. </a:t>
            </a:r>
          </a:p>
        </p:txBody>
      </p:sp>
      <p:pic>
        <p:nvPicPr>
          <p:cNvPr id="295" name="Picture 2" descr="Picture 2"/>
          <p:cNvPicPr>
            <a:picLocks noChangeAspect="1"/>
          </p:cNvPicPr>
          <p:nvPr/>
        </p:nvPicPr>
        <p:blipFill>
          <a:blip r:embed="rId2"/>
          <a:stretch>
            <a:fillRect/>
          </a:stretch>
        </p:blipFill>
        <p:spPr>
          <a:xfrm rot="5400000">
            <a:off x="6216615" y="2099080"/>
            <a:ext cx="5333050" cy="2664297"/>
          </a:xfrm>
          <a:prstGeom prst="rect">
            <a:avLst/>
          </a:prstGeom>
          <a:ln w="12700">
            <a:miter lim="400000"/>
          </a:ln>
        </p:spPr>
      </p:pic>
      <p:sp>
        <p:nvSpPr>
          <p:cNvPr id="296" name="TextBox 4"/>
          <p:cNvSpPr txBox="1"/>
          <p:nvPr/>
        </p:nvSpPr>
        <p:spPr>
          <a:xfrm>
            <a:off x="320742" y="-7627"/>
            <a:ext cx="600456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Task</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Content Placeholder 2"/>
          <p:cNvSpPr txBox="1">
            <a:spLocks noGrp="1"/>
          </p:cNvSpPr>
          <p:nvPr>
            <p:ph type="body" idx="1"/>
          </p:nvPr>
        </p:nvSpPr>
        <p:spPr>
          <a:xfrm>
            <a:off x="4273551" y="404664"/>
            <a:ext cx="7529515" cy="5985027"/>
          </a:xfrm>
          <a:prstGeom prst="rect">
            <a:avLst/>
          </a:prstGeom>
          <a:ln w="12700">
            <a:miter lim="400000"/>
          </a:ln>
        </p:spPr>
        <p:txBody>
          <a:bodyPr lIns="45719" rIns="45719">
            <a:normAutofit/>
          </a:bodyPr>
          <a:lstStyle/>
          <a:p>
            <a:pPr marL="342900" indent="-342900">
              <a:buClr>
                <a:schemeClr val="accent3"/>
              </a:buClr>
              <a:buFont typeface="Arial" panose="020B0604020202020204" pitchFamily="34" charset="0"/>
              <a:buChar char="•"/>
            </a:pPr>
            <a:r>
              <a:rPr dirty="0"/>
              <a:t>You will be given materials to accomplish the task in 10 minutes.</a:t>
            </a:r>
            <a:br>
              <a:rPr lang="hu-HU" dirty="0"/>
            </a:br>
            <a:endParaRPr dirty="0"/>
          </a:p>
          <a:p>
            <a:pPr marL="342900" indent="-342900">
              <a:buClr>
                <a:schemeClr val="accent3"/>
              </a:buClr>
              <a:buFont typeface="Arial" panose="020B0604020202020204" pitchFamily="34" charset="0"/>
              <a:buChar char="•"/>
            </a:pPr>
            <a:r>
              <a:rPr dirty="0"/>
              <a:t>The egg and protective structure will be dropped from a height.</a:t>
            </a:r>
            <a:br>
              <a:rPr lang="hu-HU" dirty="0"/>
            </a:br>
            <a:endParaRPr dirty="0"/>
          </a:p>
          <a:p>
            <a:pPr marL="342900" indent="-342900">
              <a:buClr>
                <a:schemeClr val="accent3"/>
              </a:buClr>
              <a:buFont typeface="Arial" panose="020B0604020202020204" pitchFamily="34" charset="0"/>
              <a:buChar char="•"/>
            </a:pPr>
            <a:r>
              <a:rPr dirty="0"/>
              <a:t>The team with the egg that remained intact (unbroken) wins.</a:t>
            </a:r>
            <a:br>
              <a:rPr lang="hu-HU" dirty="0"/>
            </a:br>
            <a:endParaRPr dirty="0"/>
          </a:p>
          <a:p>
            <a:pPr marL="342900" indent="-342900">
              <a:buClr>
                <a:schemeClr val="accent3"/>
              </a:buClr>
              <a:buFont typeface="Arial" panose="020B0604020202020204" pitchFamily="34" charset="0"/>
              <a:buChar char="•"/>
            </a:pPr>
            <a:r>
              <a:rPr dirty="0"/>
              <a:t>In case of tie, the team that uses the least amount of material wins. </a:t>
            </a:r>
          </a:p>
        </p:txBody>
      </p:sp>
      <p:sp>
        <p:nvSpPr>
          <p:cNvPr id="299" name="TextBox 1"/>
          <p:cNvSpPr txBox="1"/>
          <p:nvPr/>
        </p:nvSpPr>
        <p:spPr>
          <a:xfrm>
            <a:off x="434655" y="731291"/>
            <a:ext cx="6004560"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Instructions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Rectangle 2"/>
          <p:cNvSpPr txBox="1"/>
          <p:nvPr/>
        </p:nvSpPr>
        <p:spPr>
          <a:xfrm>
            <a:off x="4347188" y="1556791"/>
            <a:ext cx="8189481" cy="415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2900" indent="-342900">
              <a:spcBef>
                <a:spcPts val="18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What went well and what was effective in terms of teamwork?</a:t>
            </a:r>
          </a:p>
          <a:p>
            <a:pPr marL="342900" indent="-342900">
              <a:spcBef>
                <a:spcPts val="18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Did your designs changed or evolved over time?</a:t>
            </a:r>
          </a:p>
          <a:p>
            <a:pPr marL="342900" indent="-342900">
              <a:spcBef>
                <a:spcPts val="18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Which are traits or characteristics of good leadership?</a:t>
            </a:r>
          </a:p>
          <a:p>
            <a:pPr marL="342900" indent="-342900">
              <a:spcBef>
                <a:spcPts val="18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Were there meaningful contributions during gameplay? </a:t>
            </a:r>
          </a:p>
          <a:p>
            <a:pPr marL="342900" indent="-342900">
              <a:spcBef>
                <a:spcPts val="18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Would you do anything differently next time?</a:t>
            </a:r>
          </a:p>
          <a:p>
            <a:pPr>
              <a:defRPr sz="2400">
                <a:latin typeface="Source Sans Pro Regular"/>
                <a:ea typeface="Source Sans Pro Regular"/>
                <a:cs typeface="Source Sans Pro Regular"/>
                <a:sym typeface="Source Sans Pro Regular"/>
              </a:defRPr>
            </a:pPr>
            <a:r>
              <a:rPr dirty="0"/>
              <a:t> </a:t>
            </a:r>
          </a:p>
          <a:p>
            <a:pPr>
              <a:defRPr sz="2400">
                <a:latin typeface="Source Sans Pro Regular"/>
                <a:ea typeface="Source Sans Pro Regular"/>
                <a:cs typeface="Source Sans Pro Regular"/>
                <a:sym typeface="Source Sans Pro Regular"/>
              </a:defRPr>
            </a:pPr>
            <a:r>
              <a:rPr dirty="0"/>
              <a:t> </a:t>
            </a:r>
          </a:p>
        </p:txBody>
      </p:sp>
      <p:sp>
        <p:nvSpPr>
          <p:cNvPr id="2" name="Title 1">
            <a:extLst>
              <a:ext uri="{FF2B5EF4-FFF2-40B4-BE49-F238E27FC236}">
                <a16:creationId xmlns:a16="http://schemas.microsoft.com/office/drawing/2014/main" id="{3961921F-E201-424A-993D-0AF512150499}"/>
              </a:ext>
            </a:extLst>
          </p:cNvPr>
          <p:cNvSpPr>
            <a:spLocks noGrp="1"/>
          </p:cNvSpPr>
          <p:nvPr>
            <p:ph type="title"/>
          </p:nvPr>
        </p:nvSpPr>
        <p:spPr/>
        <p:txBody>
          <a:bodyPr/>
          <a:lstStyle/>
          <a:p>
            <a:r>
              <a:rPr lang="fr-FR" dirty="0"/>
              <a:t>Questions for debriefing</a:t>
            </a:r>
            <a:endParaRPr lang="en-US" dirty="0"/>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 name="Title 3"/>
          <p:cNvSpPr txBox="1"/>
          <p:nvPr/>
        </p:nvSpPr>
        <p:spPr>
          <a:xfrm>
            <a:off x="3189392" y="1628799"/>
            <a:ext cx="6080760" cy="8572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gn="ctr" defTabSz="162744">
              <a:lnSpc>
                <a:spcPct val="90000"/>
              </a:lnSpc>
              <a:defRPr sz="3200">
                <a:solidFill>
                  <a:srgbClr val="FFFFFF"/>
                </a:solidFill>
                <a:latin typeface="Source Sans Pro Bold"/>
                <a:ea typeface="Source Sans Pro Bold"/>
                <a:cs typeface="Source Sans Pro Bold"/>
                <a:sym typeface="Source Sans Pro Bold"/>
              </a:defRPr>
            </a:lvl1pPr>
          </a:lstStyle>
          <a:p>
            <a:r>
              <a:rPr b="1" dirty="0"/>
              <a:t>Congratulations and </a:t>
            </a: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itle 2"/>
          <p:cNvSpPr txBox="1">
            <a:spLocks noGrp="1"/>
          </p:cNvSpPr>
          <p:nvPr>
            <p:ph type="title"/>
          </p:nvPr>
        </p:nvSpPr>
        <p:spPr>
          <a:xfrm>
            <a:off x="458805" y="1056406"/>
            <a:ext cx="4751370" cy="2410276"/>
          </a:xfrm>
          <a:prstGeom prst="rect">
            <a:avLst/>
          </a:prstGeom>
        </p:spPr>
        <p:txBody>
          <a:bodyPr/>
          <a:lstStyle/>
          <a:p>
            <a:pPr>
              <a:spcBef>
                <a:spcPts val="700"/>
              </a:spcBef>
            </a:pPr>
            <a:r>
              <a:rPr b="1" dirty="0"/>
              <a:t>Team building activity </a:t>
            </a:r>
            <a:br>
              <a:rPr lang="fr-FR" b="1" dirty="0"/>
            </a:br>
            <a:r>
              <a:rPr b="1" dirty="0"/>
              <a:t>2 Mine Field</a:t>
            </a:r>
          </a:p>
        </p:txBody>
      </p:sp>
      <p:sp>
        <p:nvSpPr>
          <p:cNvPr id="306" name="TextBox 1"/>
          <p:cNvSpPr txBox="1"/>
          <p:nvPr/>
        </p:nvSpPr>
        <p:spPr>
          <a:xfrm>
            <a:off x="5103891" y="3835206"/>
            <a:ext cx="3046709"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r>
              <a:rPr dirty="0"/>
              <a:t>Duration: 45’</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Rectangle 1"/>
          <p:cNvSpPr txBox="1"/>
          <p:nvPr/>
        </p:nvSpPr>
        <p:spPr>
          <a:xfrm>
            <a:off x="1170307" y="908719"/>
            <a:ext cx="9851385" cy="53245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342900" indent="-342900">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r>
              <a:rPr dirty="0">
                <a:solidFill>
                  <a:srgbClr val="000000"/>
                </a:solidFill>
              </a:rPr>
              <a:t>Participants have to</a:t>
            </a:r>
            <a:r>
              <a:rPr dirty="0"/>
              <a:t> </a:t>
            </a:r>
            <a:r>
              <a:rPr dirty="0">
                <a:solidFill>
                  <a:schemeClr val="accent3"/>
                </a:solidFill>
              </a:rPr>
              <a:t>cross the mined field.</a:t>
            </a:r>
          </a:p>
          <a:p>
            <a:pPr marL="342900" indent="-342900">
              <a:buClr>
                <a:schemeClr val="accent3"/>
              </a:buClr>
              <a:buSzPct val="100000"/>
              <a:buAutoNum type="arabicParenR"/>
              <a:defRPr sz="2200">
                <a:solidFill>
                  <a:srgbClr val="002060"/>
                </a:solidFill>
                <a:latin typeface="Source Sans Pro Regular"/>
                <a:ea typeface="Source Sans Pro Regular"/>
                <a:cs typeface="Source Sans Pro Regular"/>
                <a:sym typeface="Source Sans Pro Regular"/>
              </a:defRPr>
            </a:pPr>
            <a:endParaRPr dirty="0">
              <a:solidFill>
                <a:srgbClr val="548235"/>
              </a:solidFill>
            </a:endParaRPr>
          </a:p>
          <a:p>
            <a:pPr marL="342900" indent="-342900">
              <a:buClr>
                <a:schemeClr val="accent3"/>
              </a:buClr>
              <a:buSzPct val="100000"/>
              <a:buAutoNum type="arabicParenR" startAt="2"/>
              <a:defRPr sz="2200">
                <a:solidFill>
                  <a:srgbClr val="002060"/>
                </a:solidFill>
                <a:latin typeface="Source Sans Pro Regular"/>
                <a:ea typeface="Source Sans Pro Regular"/>
                <a:cs typeface="Source Sans Pro Regular"/>
                <a:sym typeface="Source Sans Pro Regular"/>
              </a:defRPr>
            </a:pPr>
            <a:r>
              <a:rPr dirty="0">
                <a:solidFill>
                  <a:srgbClr val="000000"/>
                </a:solidFill>
              </a:rPr>
              <a:t>Each group will choose</a:t>
            </a:r>
            <a:r>
              <a:rPr dirty="0"/>
              <a:t> </a:t>
            </a:r>
            <a:r>
              <a:rPr dirty="0">
                <a:solidFill>
                  <a:schemeClr val="accent3"/>
                </a:solidFill>
              </a:rPr>
              <a:t>a guide.</a:t>
            </a:r>
            <a:r>
              <a:rPr dirty="0"/>
              <a:t> </a:t>
            </a:r>
            <a:r>
              <a:rPr dirty="0">
                <a:solidFill>
                  <a:srgbClr val="000000"/>
                </a:solidFill>
              </a:rPr>
              <a:t>The guide is allowed to see and talk, but not to touch the blindfolded persons or enter the mine field.  </a:t>
            </a:r>
          </a:p>
          <a:p>
            <a:pPr marL="342900" indent="-342900">
              <a:buClr>
                <a:schemeClr val="accent3"/>
              </a:buClr>
              <a:buSzPct val="100000"/>
              <a:buAutoNum type="arabicParenR" startAt="2"/>
              <a:defRPr sz="2200">
                <a:solidFill>
                  <a:srgbClr val="002060"/>
                </a:solidFill>
                <a:latin typeface="Source Sans Pro Regular"/>
                <a:ea typeface="Source Sans Pro Regular"/>
                <a:cs typeface="Source Sans Pro Regular"/>
                <a:sym typeface="Source Sans Pro Regular"/>
              </a:defRPr>
            </a:pPr>
            <a:endParaRPr dirty="0">
              <a:solidFill>
                <a:srgbClr val="000000"/>
              </a:solidFill>
            </a:endParaRPr>
          </a:p>
          <a:p>
            <a:pPr marL="342900" indent="-342900">
              <a:spcBef>
                <a:spcPts val="1200"/>
              </a:spcBef>
              <a:buClr>
                <a:schemeClr val="accent3"/>
              </a:buClr>
              <a:buSzPct val="100000"/>
              <a:buAutoNum type="arabicParenR" startAt="3"/>
              <a:defRPr sz="2200">
                <a:solidFill>
                  <a:srgbClr val="002060"/>
                </a:solidFill>
                <a:latin typeface="Source Sans Pro Regular"/>
                <a:ea typeface="Source Sans Pro Regular"/>
                <a:cs typeface="Source Sans Pro Regular"/>
                <a:sym typeface="Source Sans Pro Regular"/>
              </a:defRPr>
            </a:pPr>
            <a:r>
              <a:rPr dirty="0">
                <a:solidFill>
                  <a:srgbClr val="000000"/>
                </a:solidFill>
              </a:rPr>
              <a:t>Excepted the guide, the rest of the group will be</a:t>
            </a:r>
            <a:r>
              <a:rPr dirty="0"/>
              <a:t> </a:t>
            </a:r>
            <a:r>
              <a:rPr dirty="0">
                <a:solidFill>
                  <a:schemeClr val="accent3"/>
                </a:solidFill>
              </a:rPr>
              <a:t>blindfolded</a:t>
            </a:r>
            <a:r>
              <a:rPr dirty="0">
                <a:solidFill>
                  <a:srgbClr val="548235"/>
                </a:solidFill>
              </a:rPr>
              <a:t> </a:t>
            </a:r>
            <a:r>
              <a:rPr dirty="0">
                <a:solidFill>
                  <a:srgbClr val="000000"/>
                </a:solidFill>
              </a:rPr>
              <a:t>and will be not allowed to see or talk.  </a:t>
            </a:r>
          </a:p>
          <a:p>
            <a:pPr marL="342900" indent="-342900">
              <a:buClr>
                <a:schemeClr val="accent3"/>
              </a:buClr>
              <a:buSzPct val="100000"/>
              <a:buAutoNum type="arabicParenR" startAt="3"/>
              <a:defRPr sz="2200">
                <a:solidFill>
                  <a:srgbClr val="002060"/>
                </a:solidFill>
                <a:latin typeface="Source Sans Pro Regular"/>
                <a:ea typeface="Source Sans Pro Regular"/>
                <a:cs typeface="Source Sans Pro Regular"/>
                <a:sym typeface="Source Sans Pro Regular"/>
              </a:defRPr>
            </a:pPr>
            <a:r>
              <a:rPr dirty="0">
                <a:solidFill>
                  <a:srgbClr val="000000"/>
                </a:solidFill>
              </a:rPr>
              <a:t>Each group will have a few minutes of</a:t>
            </a:r>
            <a:r>
              <a:rPr dirty="0"/>
              <a:t> </a:t>
            </a:r>
            <a:r>
              <a:rPr dirty="0">
                <a:solidFill>
                  <a:schemeClr val="accent3"/>
                </a:solidFill>
              </a:rPr>
              <a:t>planning and preparation for their communication </a:t>
            </a:r>
            <a:r>
              <a:rPr dirty="0">
                <a:solidFill>
                  <a:srgbClr val="000000"/>
                </a:solidFill>
              </a:rPr>
              <a:t>strategy.</a:t>
            </a:r>
          </a:p>
          <a:p>
            <a:pPr marL="342900" indent="-342900">
              <a:buClr>
                <a:schemeClr val="accent3"/>
              </a:buClr>
              <a:buSzPct val="100000"/>
              <a:buAutoNum type="arabicParenR" startAt="3"/>
              <a:defRPr sz="2200">
                <a:solidFill>
                  <a:srgbClr val="002060"/>
                </a:solidFill>
                <a:latin typeface="Source Sans Pro Regular"/>
                <a:ea typeface="Source Sans Pro Regular"/>
                <a:cs typeface="Source Sans Pro Regular"/>
                <a:sym typeface="Source Sans Pro Regular"/>
              </a:defRPr>
            </a:pPr>
            <a:endParaRPr dirty="0">
              <a:solidFill>
                <a:srgbClr val="000000"/>
              </a:solidFill>
            </a:endParaRPr>
          </a:p>
          <a:p>
            <a:pPr marL="342900" indent="-342900">
              <a:buClr>
                <a:schemeClr val="accent3"/>
              </a:buClr>
              <a:buSzPct val="100000"/>
              <a:buAutoNum type="arabicParenR" startAt="5"/>
              <a:defRPr sz="2200">
                <a:solidFill>
                  <a:srgbClr val="002060"/>
                </a:solidFill>
                <a:latin typeface="Source Sans Pro Regular"/>
                <a:ea typeface="Source Sans Pro Regular"/>
                <a:cs typeface="Source Sans Pro Regular"/>
                <a:sym typeface="Source Sans Pro Regular"/>
              </a:defRPr>
            </a:pPr>
            <a:r>
              <a:rPr dirty="0">
                <a:solidFill>
                  <a:srgbClr val="000000"/>
                </a:solidFill>
              </a:rPr>
              <a:t>All the teams are ready to start. And when the</a:t>
            </a:r>
            <a:r>
              <a:rPr dirty="0"/>
              <a:t> </a:t>
            </a:r>
            <a:r>
              <a:rPr dirty="0">
                <a:solidFill>
                  <a:schemeClr val="accent3"/>
                </a:solidFill>
              </a:rPr>
              <a:t>Go</a:t>
            </a:r>
            <a:r>
              <a:rPr dirty="0"/>
              <a:t> </a:t>
            </a:r>
            <a:r>
              <a:rPr dirty="0">
                <a:solidFill>
                  <a:srgbClr val="000000"/>
                </a:solidFill>
              </a:rPr>
              <a:t>signal is mentioned, the groups start walking across the mine field.</a:t>
            </a:r>
          </a:p>
          <a:p>
            <a:pPr marL="342900" indent="-342900">
              <a:buClr>
                <a:schemeClr val="accent3"/>
              </a:buClr>
              <a:buSzPct val="100000"/>
              <a:buAutoNum type="arabicParenR" startAt="5"/>
              <a:defRPr sz="2200">
                <a:solidFill>
                  <a:srgbClr val="002060"/>
                </a:solidFill>
                <a:latin typeface="Source Sans Pro Regular"/>
                <a:ea typeface="Source Sans Pro Regular"/>
                <a:cs typeface="Source Sans Pro Regular"/>
                <a:sym typeface="Source Sans Pro Regular"/>
              </a:defRPr>
            </a:pPr>
            <a:endParaRPr dirty="0">
              <a:solidFill>
                <a:srgbClr val="000000"/>
              </a:solidFill>
            </a:endParaRPr>
          </a:p>
          <a:p>
            <a:pPr marL="342900" indent="-342900">
              <a:buClr>
                <a:schemeClr val="accent3"/>
              </a:buClr>
              <a:buSzPct val="100000"/>
              <a:buAutoNum type="arabicParenR" startAt="6"/>
              <a:defRPr sz="2200">
                <a:solidFill>
                  <a:srgbClr val="002060"/>
                </a:solidFill>
                <a:latin typeface="Source Sans Pro Regular"/>
                <a:ea typeface="Source Sans Pro Regular"/>
                <a:cs typeface="Source Sans Pro Regular"/>
                <a:sym typeface="Source Sans Pro Regular"/>
              </a:defRPr>
            </a:pPr>
            <a:r>
              <a:rPr dirty="0">
                <a:solidFill>
                  <a:srgbClr val="000000"/>
                </a:solidFill>
              </a:rPr>
              <a:t>A </a:t>
            </a:r>
            <a:r>
              <a:rPr dirty="0">
                <a:solidFill>
                  <a:schemeClr val="accent3"/>
                </a:solidFill>
              </a:rPr>
              <a:t>penalty</a:t>
            </a:r>
            <a:r>
              <a:rPr dirty="0"/>
              <a:t> </a:t>
            </a:r>
            <a:r>
              <a:rPr dirty="0">
                <a:solidFill>
                  <a:srgbClr val="000000"/>
                </a:solidFill>
              </a:rPr>
              <a:t>will be given whenever a "mine" is touched. It may be an addition of time, a loss of points or (in the worst case) of a return to square one.</a:t>
            </a:r>
          </a:p>
        </p:txBody>
      </p:sp>
      <p:sp>
        <p:nvSpPr>
          <p:cNvPr id="310" name="TextBox 3"/>
          <p:cNvSpPr txBox="1"/>
          <p:nvPr/>
        </p:nvSpPr>
        <p:spPr>
          <a:xfrm>
            <a:off x="237063" y="50401"/>
            <a:ext cx="600456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Instructions</a:t>
            </a: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Calibri"/>
        <a:ea typeface="Calibri"/>
        <a:cs typeface="Calibri"/>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31DEFE-3EE6-4D53-8ACE-EF08C4575181}">
  <ds:schemaRefs>
    <ds:schemaRef ds:uri="http://schemas.microsoft.com/office/2006/metadata/properties"/>
    <ds:schemaRef ds:uri="http://schemas.microsoft.com/office/infopath/2007/PartnerControls"/>
    <ds:schemaRef ds:uri="http://schemas.microsoft.com/office/2006/documentManagement/types"/>
    <ds:schemaRef ds:uri="http://purl.org/dc/dcmitype/"/>
    <ds:schemaRef ds:uri="9ca0fa8f-1020-4790-a298-914e539c43a5"/>
    <ds:schemaRef ds:uri="1545eeb8-3090-4573-a4ea-6910cac27a03"/>
    <ds:schemaRef ds:uri="http://schemas.openxmlformats.org/package/2006/metadata/core-properties"/>
    <ds:schemaRef ds:uri="http://purl.org/dc/elements/1.1/"/>
    <ds:schemaRef ds:uri="http://www.w3.org/XML/1998/namespace"/>
    <ds:schemaRef ds:uri="http://purl.org/dc/terms/"/>
  </ds:schemaRefs>
</ds:datastoreItem>
</file>

<file path=customXml/itemProps2.xml><?xml version="1.0" encoding="utf-8"?>
<ds:datastoreItem xmlns:ds="http://schemas.openxmlformats.org/officeDocument/2006/customXml" ds:itemID="{08E16683-7D35-46A6-BA61-4CDEC0E3FD60}">
  <ds:schemaRefs>
    <ds:schemaRef ds:uri="http://schemas.microsoft.com/sharepoint/v3/contenttype/forms"/>
  </ds:schemaRefs>
</ds:datastoreItem>
</file>

<file path=customXml/itemProps3.xml><?xml version="1.0" encoding="utf-8"?>
<ds:datastoreItem xmlns:ds="http://schemas.openxmlformats.org/officeDocument/2006/customXml" ds:itemID="{7A413263-23FA-4CFD-9D70-DE6B9E305678}"/>
</file>

<file path=docProps/app.xml><?xml version="1.0" encoding="utf-8"?>
<Properties xmlns="http://schemas.openxmlformats.org/officeDocument/2006/extended-properties" xmlns:vt="http://schemas.openxmlformats.org/officeDocument/2006/docPropsVTypes">
  <TotalTime>6</TotalTime>
  <Words>849</Words>
  <Application>Microsoft Office PowerPoint</Application>
  <PresentationFormat>Widescreen</PresentationFormat>
  <Paragraphs>104</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Source Sans Pro</vt:lpstr>
      <vt:lpstr>Source Sans Pro Bold</vt:lpstr>
      <vt:lpstr>Source Sans Pro Regular</vt:lpstr>
      <vt:lpstr>1_RRT_Theme1</vt:lpstr>
      <vt:lpstr>Team building activities </vt:lpstr>
      <vt:lpstr>Team building activity  1 Egg drop challenge</vt:lpstr>
      <vt:lpstr>Introduction</vt:lpstr>
      <vt:lpstr>PowerPoint Presentation</vt:lpstr>
      <vt:lpstr>PowerPoint Presentation</vt:lpstr>
      <vt:lpstr>Questions for debriefing</vt:lpstr>
      <vt:lpstr>PowerPoint Presentation</vt:lpstr>
      <vt:lpstr>Team building activity  2 Mine Field</vt:lpstr>
      <vt:lpstr>PowerPoint Presentation</vt:lpstr>
      <vt:lpstr>Questions for debriefing</vt:lpstr>
      <vt:lpstr>PowerPoint Presentation</vt:lpstr>
      <vt:lpstr>Team building activity  3 Team logo</vt:lpstr>
      <vt:lpstr>PowerPoint Presentation</vt:lpstr>
      <vt:lpstr>Criteria for assessment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Team building activities</dc:title>
  <dc:creator>Szilvia Horváth</dc:creator>
  <cp:lastModifiedBy>GOMEZ, Paula</cp:lastModifiedBy>
  <cp:revision>3</cp:revision>
  <dcterms:modified xsi:type="dcterms:W3CDTF">2023-01-24T13:25:36Z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139200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